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35" r:id="rId1"/>
  </p:sldMasterIdLst>
  <p:notesMasterIdLst>
    <p:notesMasterId r:id="rId20"/>
  </p:notesMasterIdLst>
  <p:sldIdLst>
    <p:sldId id="327" r:id="rId2"/>
    <p:sldId id="335" r:id="rId3"/>
    <p:sldId id="332" r:id="rId4"/>
    <p:sldId id="334" r:id="rId5"/>
    <p:sldId id="340" r:id="rId6"/>
    <p:sldId id="344" r:id="rId7"/>
    <p:sldId id="341" r:id="rId8"/>
    <p:sldId id="347" r:id="rId9"/>
    <p:sldId id="346" r:id="rId10"/>
    <p:sldId id="349" r:id="rId11"/>
    <p:sldId id="348" r:id="rId12"/>
    <p:sldId id="350" r:id="rId13"/>
    <p:sldId id="338" r:id="rId14"/>
    <p:sldId id="343" r:id="rId15"/>
    <p:sldId id="339" r:id="rId16"/>
    <p:sldId id="345" r:id="rId17"/>
    <p:sldId id="351" r:id="rId18"/>
    <p:sldId id="352" r:id="rId19"/>
  </p:sldIdLst>
  <p:sldSz cx="9144000" cy="5143500" type="screen16x9"/>
  <p:notesSz cx="6858000" cy="9144000"/>
  <p:embeddedFontLst>
    <p:embeddedFont>
      <p:font typeface="Arial Black" panose="020B0604020202020204" pitchFamily="34" charset="0"/>
      <p:bold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246AF4-B85D-754D-8ABB-E777372264FA}" v="14" dt="2025-04-03T17:13:15.735"/>
    <p1510:client id="{EEB0516A-6386-42D8-BCA4-F06B78139B03}" v="349" dt="2025-04-03T00:29:10.069"/>
    <p1510:client id="{F5964D6B-EC64-3F5E-D25A-37421B9AEB98}" v="29" dt="2025-04-03T07:58:58.313"/>
  </p1510:revLst>
</p1510:revInfo>
</file>

<file path=ppt/tableStyles.xml><?xml version="1.0" encoding="utf-8"?>
<a:tblStyleLst xmlns:a="http://schemas.openxmlformats.org/drawingml/2006/main" def="{42F21A6F-1FA3-4B89-966D-5A774169F2B6}">
  <a:tblStyle styleId="{42F21A6F-1FA3-4B89-966D-5A774169F2B6}" styleName="Table_0">
    <a:wholeTbl>
      <a:tcTxStyle b="off" i="off">
        <a:font>
          <a:latin typeface="Arial"/>
          <a:ea typeface="Arial"/>
          <a:cs typeface="Arial"/>
        </a:font>
        <a:srgbClr val="262626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2FB"/>
          </a:solidFill>
        </a:fill>
      </a:tcStyle>
    </a:wholeTbl>
    <a:band1H>
      <a:tcTxStyle/>
      <a:tcStyle>
        <a:tcBdr/>
        <a:fill>
          <a:solidFill>
            <a:srgbClr val="CBE5F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E5F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rgbClr val="FFFFFF"/>
      </a:tcTxStyle>
      <a:tcStyle>
        <a:tcBdr/>
        <a:fill>
          <a:solidFill>
            <a:srgbClr val="29B5E8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/>
        <a:fill>
          <a:solidFill>
            <a:srgbClr val="29B5E8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29B5E8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29B5E8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0"/>
    <p:restoredTop sz="90098"/>
  </p:normalViewPr>
  <p:slideViewPr>
    <p:cSldViewPr snapToGrid="0">
      <p:cViewPr>
        <p:scale>
          <a:sx n="153" d="100"/>
          <a:sy n="153" d="100"/>
        </p:scale>
        <p:origin x="680" y="1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mingo Domènech Enric (ERNI)" userId="S::enric.domingo@betterask.erni::54f42a65-8e2a-4cdb-bed8-b2662dedaa4e" providerId="AD" clId="Web-{F5964D6B-EC64-3F5E-D25A-37421B9AEB98}"/>
    <pc:docChg chg="modSld">
      <pc:chgData name="Domingo Domènech Enric (ERNI)" userId="S::enric.domingo@betterask.erni::54f42a65-8e2a-4cdb-bed8-b2662dedaa4e" providerId="AD" clId="Web-{F5964D6B-EC64-3F5E-D25A-37421B9AEB98}" dt="2025-04-03T07:58:53.781" v="156"/>
      <pc:docMkLst>
        <pc:docMk/>
      </pc:docMkLst>
      <pc:sldChg chg="modNotes">
        <pc:chgData name="Domingo Domènech Enric (ERNI)" userId="S::enric.domingo@betterask.erni::54f42a65-8e2a-4cdb-bed8-b2662dedaa4e" providerId="AD" clId="Web-{F5964D6B-EC64-3F5E-D25A-37421B9AEB98}" dt="2025-04-03T07:58:53.781" v="156"/>
        <pc:sldMkLst>
          <pc:docMk/>
          <pc:sldMk cId="575340359" sldId="327"/>
        </pc:sldMkLst>
      </pc:sldChg>
      <pc:sldChg chg="modSp">
        <pc:chgData name="Domingo Domènech Enric (ERNI)" userId="S::enric.domingo@betterask.erni::54f42a65-8e2a-4cdb-bed8-b2662dedaa4e" providerId="AD" clId="Web-{F5964D6B-EC64-3F5E-D25A-37421B9AEB98}" dt="2025-04-03T07:48:56.085" v="5" actId="14100"/>
        <pc:sldMkLst>
          <pc:docMk/>
          <pc:sldMk cId="1322184733" sldId="345"/>
        </pc:sldMkLst>
        <pc:spChg chg="mod">
          <ac:chgData name="Domingo Domènech Enric (ERNI)" userId="S::enric.domingo@betterask.erni::54f42a65-8e2a-4cdb-bed8-b2662dedaa4e" providerId="AD" clId="Web-{F5964D6B-EC64-3F5E-D25A-37421B9AEB98}" dt="2025-04-03T07:48:56.085" v="5" actId="14100"/>
          <ac:spMkLst>
            <pc:docMk/>
            <pc:sldMk cId="1322184733" sldId="345"/>
            <ac:spMk id="782" creationId="{B00BA1C4-F54E-B6A8-E20D-A292EE7E7CC7}"/>
          </ac:spMkLst>
        </pc:spChg>
      </pc:sldChg>
      <pc:sldChg chg="modSp">
        <pc:chgData name="Domingo Domènech Enric (ERNI)" userId="S::enric.domingo@betterask.erni::54f42a65-8e2a-4cdb-bed8-b2662dedaa4e" providerId="AD" clId="Web-{F5964D6B-EC64-3F5E-D25A-37421B9AEB98}" dt="2025-04-03T07:47:19.222" v="1" actId="20577"/>
        <pc:sldMkLst>
          <pc:docMk/>
          <pc:sldMk cId="2803455266" sldId="347"/>
        </pc:sldMkLst>
        <pc:spChg chg="mod">
          <ac:chgData name="Domingo Domènech Enric (ERNI)" userId="S::enric.domingo@betterask.erni::54f42a65-8e2a-4cdb-bed8-b2662dedaa4e" providerId="AD" clId="Web-{F5964D6B-EC64-3F5E-D25A-37421B9AEB98}" dt="2025-04-03T07:47:19.222" v="1" actId="20577"/>
          <ac:spMkLst>
            <pc:docMk/>
            <pc:sldMk cId="2803455266" sldId="347"/>
            <ac:spMk id="782" creationId="{A5535FE5-70B8-E545-AA50-D0DA6AE57E78}"/>
          </ac:spMkLst>
        </pc:spChg>
      </pc:sldChg>
      <pc:sldChg chg="modSp">
        <pc:chgData name="Domingo Domènech Enric (ERNI)" userId="S::enric.domingo@betterask.erni::54f42a65-8e2a-4cdb-bed8-b2662dedaa4e" providerId="AD" clId="Web-{F5964D6B-EC64-3F5E-D25A-37421B9AEB98}" dt="2025-04-03T07:49:23.993" v="11" actId="20577"/>
        <pc:sldMkLst>
          <pc:docMk/>
          <pc:sldMk cId="2958634956" sldId="351"/>
        </pc:sldMkLst>
        <pc:spChg chg="mod">
          <ac:chgData name="Domingo Domènech Enric (ERNI)" userId="S::enric.domingo@betterask.erni::54f42a65-8e2a-4cdb-bed8-b2662dedaa4e" providerId="AD" clId="Web-{F5964D6B-EC64-3F5E-D25A-37421B9AEB98}" dt="2025-04-03T07:49:23.993" v="11" actId="20577"/>
          <ac:spMkLst>
            <pc:docMk/>
            <pc:sldMk cId="2958634956" sldId="351"/>
            <ac:spMk id="782" creationId="{1C9E8C35-F118-A95A-6493-FB07C501570B}"/>
          </ac:spMkLst>
        </pc:spChg>
      </pc:sldChg>
      <pc:sldChg chg="modSp">
        <pc:chgData name="Domingo Domènech Enric (ERNI)" userId="S::enric.domingo@betterask.erni::54f42a65-8e2a-4cdb-bed8-b2662dedaa4e" providerId="AD" clId="Web-{F5964D6B-EC64-3F5E-D25A-37421B9AEB98}" dt="2025-04-03T07:49:56.494" v="22" actId="20577"/>
        <pc:sldMkLst>
          <pc:docMk/>
          <pc:sldMk cId="1141688429" sldId="352"/>
        </pc:sldMkLst>
        <pc:spChg chg="mod">
          <ac:chgData name="Domingo Domènech Enric (ERNI)" userId="S::enric.domingo@betterask.erni::54f42a65-8e2a-4cdb-bed8-b2662dedaa4e" providerId="AD" clId="Web-{F5964D6B-EC64-3F5E-D25A-37421B9AEB98}" dt="2025-04-03T07:49:56.494" v="22" actId="20577"/>
          <ac:spMkLst>
            <pc:docMk/>
            <pc:sldMk cId="1141688429" sldId="352"/>
            <ac:spMk id="782" creationId="{9EB18D42-2023-9DB1-B853-E90B9F31B06A}"/>
          </ac:spMkLst>
        </pc:spChg>
      </pc:sldChg>
    </pc:docChg>
  </pc:docChgLst>
  <pc:docChgLst>
    <pc:chgData name="Domingo Domènech Enric (ERNI)" userId="54f42a65-8e2a-4cdb-bed8-b2662dedaa4e" providerId="ADAL" clId="{13246AF4-B85D-754D-8ABB-E777372264FA}"/>
    <pc:docChg chg="modSld">
      <pc:chgData name="Domingo Domènech Enric (ERNI)" userId="54f42a65-8e2a-4cdb-bed8-b2662dedaa4e" providerId="ADAL" clId="{13246AF4-B85D-754D-8ABB-E777372264FA}" dt="2025-04-03T17:13:15.735" v="303"/>
      <pc:docMkLst>
        <pc:docMk/>
      </pc:docMkLst>
      <pc:sldChg chg="modAnim modNotesTx">
        <pc:chgData name="Domingo Domènech Enric (ERNI)" userId="54f42a65-8e2a-4cdb-bed8-b2662dedaa4e" providerId="ADAL" clId="{13246AF4-B85D-754D-8ABB-E777372264FA}" dt="2025-04-03T17:13:07.439" v="302"/>
        <pc:sldMkLst>
          <pc:docMk/>
          <pc:sldMk cId="520465723" sldId="341"/>
        </pc:sldMkLst>
      </pc:sldChg>
      <pc:sldChg chg="modAnim">
        <pc:chgData name="Domingo Domènech Enric (ERNI)" userId="54f42a65-8e2a-4cdb-bed8-b2662dedaa4e" providerId="ADAL" clId="{13246AF4-B85D-754D-8ABB-E777372264FA}" dt="2025-04-03T17:13:15.735" v="303"/>
        <pc:sldMkLst>
          <pc:docMk/>
          <pc:sldMk cId="2742936426" sldId="344"/>
        </pc:sldMkLst>
      </pc:sldChg>
    </pc:docChg>
  </pc:docChgLst>
  <pc:docChgLst>
    <pc:chgData name="Domingo Domènech Enric (ERNI)" userId="54f42a65-8e2a-4cdb-bed8-b2662dedaa4e" providerId="ADAL" clId="{EEB0516A-6386-42D8-BCA4-F06B78139B03}"/>
    <pc:docChg chg="undo custSel modSld sldOrd">
      <pc:chgData name="Domingo Domènech Enric (ERNI)" userId="54f42a65-8e2a-4cdb-bed8-b2662dedaa4e" providerId="ADAL" clId="{EEB0516A-6386-42D8-BCA4-F06B78139B03}" dt="2025-04-03T00:31:24.619" v="3482" actId="1076"/>
      <pc:docMkLst>
        <pc:docMk/>
      </pc:docMkLst>
      <pc:sldChg chg="modSp mod">
        <pc:chgData name="Domingo Domènech Enric (ERNI)" userId="54f42a65-8e2a-4cdb-bed8-b2662dedaa4e" providerId="ADAL" clId="{EEB0516A-6386-42D8-BCA4-F06B78139B03}" dt="2025-04-02T18:35:25.259" v="1194" actId="20577"/>
        <pc:sldMkLst>
          <pc:docMk/>
          <pc:sldMk cId="959083761" sldId="332"/>
        </pc:sldMkLst>
        <pc:spChg chg="mod">
          <ac:chgData name="Domingo Domènech Enric (ERNI)" userId="54f42a65-8e2a-4cdb-bed8-b2662dedaa4e" providerId="ADAL" clId="{EEB0516A-6386-42D8-BCA4-F06B78139B03}" dt="2025-04-02T18:35:25.259" v="1194" actId="20577"/>
          <ac:spMkLst>
            <pc:docMk/>
            <pc:sldMk cId="959083761" sldId="332"/>
            <ac:spMk id="783" creationId="{F13BC925-527E-0F27-979F-4FE82BCCD2C6}"/>
          </ac:spMkLst>
        </pc:spChg>
        <pc:spChg chg="mod">
          <ac:chgData name="Domingo Domènech Enric (ERNI)" userId="54f42a65-8e2a-4cdb-bed8-b2662dedaa4e" providerId="ADAL" clId="{EEB0516A-6386-42D8-BCA4-F06B78139B03}" dt="2025-04-02T18:35:01.591" v="1183" actId="1076"/>
          <ac:spMkLst>
            <pc:docMk/>
            <pc:sldMk cId="959083761" sldId="332"/>
            <ac:spMk id="785" creationId="{0B8DC27E-6689-64FC-A7E3-65A2FE06CBCB}"/>
          </ac:spMkLst>
        </pc:spChg>
        <pc:spChg chg="mod">
          <ac:chgData name="Domingo Domènech Enric (ERNI)" userId="54f42a65-8e2a-4cdb-bed8-b2662dedaa4e" providerId="ADAL" clId="{EEB0516A-6386-42D8-BCA4-F06B78139B03}" dt="2025-04-02T18:35:01.591" v="1183" actId="1076"/>
          <ac:spMkLst>
            <pc:docMk/>
            <pc:sldMk cId="959083761" sldId="332"/>
            <ac:spMk id="786" creationId="{DFDD5F6B-9C37-2E20-945F-991B2B13D713}"/>
          </ac:spMkLst>
        </pc:spChg>
        <pc:spChg chg="mod">
          <ac:chgData name="Domingo Domènech Enric (ERNI)" userId="54f42a65-8e2a-4cdb-bed8-b2662dedaa4e" providerId="ADAL" clId="{EEB0516A-6386-42D8-BCA4-F06B78139B03}" dt="2025-04-02T18:35:01.591" v="1183" actId="1076"/>
          <ac:spMkLst>
            <pc:docMk/>
            <pc:sldMk cId="959083761" sldId="332"/>
            <ac:spMk id="787" creationId="{A40B8801-BA73-62D3-5D17-410733AEBDE6}"/>
          </ac:spMkLst>
        </pc:spChg>
      </pc:sldChg>
      <pc:sldChg chg="modSp mod">
        <pc:chgData name="Domingo Domènech Enric (ERNI)" userId="54f42a65-8e2a-4cdb-bed8-b2662dedaa4e" providerId="ADAL" clId="{EEB0516A-6386-42D8-BCA4-F06B78139B03}" dt="2025-04-02T21:27:34.394" v="2524" actId="1076"/>
        <pc:sldMkLst>
          <pc:docMk/>
          <pc:sldMk cId="358592469" sldId="335"/>
        </pc:sldMkLst>
        <pc:spChg chg="mod">
          <ac:chgData name="Domingo Domènech Enric (ERNI)" userId="54f42a65-8e2a-4cdb-bed8-b2662dedaa4e" providerId="ADAL" clId="{EEB0516A-6386-42D8-BCA4-F06B78139B03}" dt="2025-04-02T21:27:34.394" v="2524" actId="1076"/>
          <ac:spMkLst>
            <pc:docMk/>
            <pc:sldMk cId="358592469" sldId="335"/>
            <ac:spMk id="4" creationId="{AABB5599-BC35-386E-4307-EB76D37D126B}"/>
          </ac:spMkLst>
        </pc:spChg>
        <pc:picChg chg="mod">
          <ac:chgData name="Domingo Domènech Enric (ERNI)" userId="54f42a65-8e2a-4cdb-bed8-b2662dedaa4e" providerId="ADAL" clId="{EEB0516A-6386-42D8-BCA4-F06B78139B03}" dt="2025-04-02T21:27:29.865" v="2523"/>
          <ac:picMkLst>
            <pc:docMk/>
            <pc:sldMk cId="358592469" sldId="335"/>
            <ac:picMk id="3" creationId="{B2ADC083-2C5A-0383-56DF-1F2C285B6CF4}"/>
          </ac:picMkLst>
        </pc:picChg>
      </pc:sldChg>
      <pc:sldChg chg="modSp mod">
        <pc:chgData name="Domingo Domènech Enric (ERNI)" userId="54f42a65-8e2a-4cdb-bed8-b2662dedaa4e" providerId="ADAL" clId="{EEB0516A-6386-42D8-BCA4-F06B78139B03}" dt="2025-04-02T18:35:37.019" v="1201" actId="20577"/>
        <pc:sldMkLst>
          <pc:docMk/>
          <pc:sldMk cId="3337286354" sldId="338"/>
        </pc:sldMkLst>
        <pc:spChg chg="mod">
          <ac:chgData name="Domingo Domènech Enric (ERNI)" userId="54f42a65-8e2a-4cdb-bed8-b2662dedaa4e" providerId="ADAL" clId="{EEB0516A-6386-42D8-BCA4-F06B78139B03}" dt="2025-04-02T18:35:37.019" v="1201" actId="20577"/>
          <ac:spMkLst>
            <pc:docMk/>
            <pc:sldMk cId="3337286354" sldId="338"/>
            <ac:spMk id="2" creationId="{6F043830-28DE-8078-110F-79A1BA477785}"/>
          </ac:spMkLst>
        </pc:spChg>
      </pc:sldChg>
      <pc:sldChg chg="modSp mod">
        <pc:chgData name="Domingo Domènech Enric (ERNI)" userId="54f42a65-8e2a-4cdb-bed8-b2662dedaa4e" providerId="ADAL" clId="{EEB0516A-6386-42D8-BCA4-F06B78139B03}" dt="2025-04-02T18:16:48.481" v="384" actId="20577"/>
        <pc:sldMkLst>
          <pc:docMk/>
          <pc:sldMk cId="4218610217" sldId="339"/>
        </pc:sldMkLst>
        <pc:spChg chg="mod">
          <ac:chgData name="Domingo Domènech Enric (ERNI)" userId="54f42a65-8e2a-4cdb-bed8-b2662dedaa4e" providerId="ADAL" clId="{EEB0516A-6386-42D8-BCA4-F06B78139B03}" dt="2025-04-02T18:16:48.481" v="384" actId="20577"/>
          <ac:spMkLst>
            <pc:docMk/>
            <pc:sldMk cId="4218610217" sldId="339"/>
            <ac:spMk id="3" creationId="{7F190B34-A654-3635-989E-1F2B0AA08461}"/>
          </ac:spMkLst>
        </pc:spChg>
      </pc:sldChg>
      <pc:sldChg chg="modSp mod modNotesTx">
        <pc:chgData name="Domingo Domènech Enric (ERNI)" userId="54f42a65-8e2a-4cdb-bed8-b2662dedaa4e" providerId="ADAL" clId="{EEB0516A-6386-42D8-BCA4-F06B78139B03}" dt="2025-04-02T21:47:32.532" v="2959" actId="20577"/>
        <pc:sldMkLst>
          <pc:docMk/>
          <pc:sldMk cId="1835867062" sldId="340"/>
        </pc:sldMkLst>
        <pc:spChg chg="mod">
          <ac:chgData name="Domingo Domènech Enric (ERNI)" userId="54f42a65-8e2a-4cdb-bed8-b2662dedaa4e" providerId="ADAL" clId="{EEB0516A-6386-42D8-BCA4-F06B78139B03}" dt="2025-04-02T21:14:36.781" v="2384" actId="20577"/>
          <ac:spMkLst>
            <pc:docMk/>
            <pc:sldMk cId="1835867062" sldId="340"/>
            <ac:spMk id="4" creationId="{B55CFD4D-5B0D-0685-E420-E9F507C7F7E0}"/>
          </ac:spMkLst>
        </pc:spChg>
        <pc:spChg chg="mod">
          <ac:chgData name="Domingo Domènech Enric (ERNI)" userId="54f42a65-8e2a-4cdb-bed8-b2662dedaa4e" providerId="ADAL" clId="{EEB0516A-6386-42D8-BCA4-F06B78139B03}" dt="2025-04-02T21:38:09.299" v="2902" actId="1076"/>
          <ac:spMkLst>
            <pc:docMk/>
            <pc:sldMk cId="1835867062" sldId="340"/>
            <ac:spMk id="7" creationId="{6B45CA46-0C4A-2C5D-9D02-58F2F366BC6D}"/>
          </ac:spMkLst>
        </pc:spChg>
        <pc:spChg chg="mod">
          <ac:chgData name="Domingo Domènech Enric (ERNI)" userId="54f42a65-8e2a-4cdb-bed8-b2662dedaa4e" providerId="ADAL" clId="{EEB0516A-6386-42D8-BCA4-F06B78139B03}" dt="2025-04-02T21:14:38.016" v="2385" actId="1076"/>
          <ac:spMkLst>
            <pc:docMk/>
            <pc:sldMk cId="1835867062" sldId="340"/>
            <ac:spMk id="8" creationId="{A329CCD1-651E-B9C9-5E86-F0C350E4A344}"/>
          </ac:spMkLst>
        </pc:spChg>
        <pc:spChg chg="mod">
          <ac:chgData name="Domingo Domènech Enric (ERNI)" userId="54f42a65-8e2a-4cdb-bed8-b2662dedaa4e" providerId="ADAL" clId="{EEB0516A-6386-42D8-BCA4-F06B78139B03}" dt="2025-04-02T21:14:05.371" v="2364" actId="1076"/>
          <ac:spMkLst>
            <pc:docMk/>
            <pc:sldMk cId="1835867062" sldId="340"/>
            <ac:spMk id="13" creationId="{D462E820-0DA0-6824-9AAB-64457FA83863}"/>
          </ac:spMkLst>
        </pc:spChg>
      </pc:sldChg>
      <pc:sldChg chg="addSp delSp modSp mod modNotesTx">
        <pc:chgData name="Domingo Domènech Enric (ERNI)" userId="54f42a65-8e2a-4cdb-bed8-b2662dedaa4e" providerId="ADAL" clId="{EEB0516A-6386-42D8-BCA4-F06B78139B03}" dt="2025-04-03T00:15:58.216" v="3458" actId="1076"/>
        <pc:sldMkLst>
          <pc:docMk/>
          <pc:sldMk cId="520465723" sldId="341"/>
        </pc:sldMkLst>
        <pc:spChg chg="add mod">
          <ac:chgData name="Domingo Domènech Enric (ERNI)" userId="54f42a65-8e2a-4cdb-bed8-b2662dedaa4e" providerId="ADAL" clId="{EEB0516A-6386-42D8-BCA4-F06B78139B03}" dt="2025-04-02T18:56:37.800" v="1451" actId="1076"/>
          <ac:spMkLst>
            <pc:docMk/>
            <pc:sldMk cId="520465723" sldId="341"/>
            <ac:spMk id="2" creationId="{253C8E5E-8820-C33E-F6BB-10843D0C2123}"/>
          </ac:spMkLst>
        </pc:spChg>
        <pc:spChg chg="add mod">
          <ac:chgData name="Domingo Domènech Enric (ERNI)" userId="54f42a65-8e2a-4cdb-bed8-b2662dedaa4e" providerId="ADAL" clId="{EEB0516A-6386-42D8-BCA4-F06B78139B03}" dt="2025-04-02T18:56:37.800" v="1451" actId="1076"/>
          <ac:spMkLst>
            <pc:docMk/>
            <pc:sldMk cId="520465723" sldId="341"/>
            <ac:spMk id="3" creationId="{4A946ABF-A7C2-DA37-35FC-F7C13423259F}"/>
          </ac:spMkLst>
        </pc:spChg>
        <pc:spChg chg="add mod">
          <ac:chgData name="Domingo Domènech Enric (ERNI)" userId="54f42a65-8e2a-4cdb-bed8-b2662dedaa4e" providerId="ADAL" clId="{EEB0516A-6386-42D8-BCA4-F06B78139B03}" dt="2025-04-02T18:56:37.800" v="1451" actId="1076"/>
          <ac:spMkLst>
            <pc:docMk/>
            <pc:sldMk cId="520465723" sldId="341"/>
            <ac:spMk id="4" creationId="{F079ACF8-2A23-A49A-9ED2-35A63E73CA39}"/>
          </ac:spMkLst>
        </pc:spChg>
        <pc:spChg chg="add mod">
          <ac:chgData name="Domingo Domènech Enric (ERNI)" userId="54f42a65-8e2a-4cdb-bed8-b2662dedaa4e" providerId="ADAL" clId="{EEB0516A-6386-42D8-BCA4-F06B78139B03}" dt="2025-04-02T18:56:49.670" v="1454" actId="1076"/>
          <ac:spMkLst>
            <pc:docMk/>
            <pc:sldMk cId="520465723" sldId="341"/>
            <ac:spMk id="5" creationId="{6A339B92-5092-D0FB-E53A-21A092996E2E}"/>
          </ac:spMkLst>
        </pc:spChg>
        <pc:spChg chg="add mod">
          <ac:chgData name="Domingo Domènech Enric (ERNI)" userId="54f42a65-8e2a-4cdb-bed8-b2662dedaa4e" providerId="ADAL" clId="{EEB0516A-6386-42D8-BCA4-F06B78139B03}" dt="2025-04-02T18:50:12.906" v="1320"/>
          <ac:spMkLst>
            <pc:docMk/>
            <pc:sldMk cId="520465723" sldId="341"/>
            <ac:spMk id="7" creationId="{BC3AA19A-8445-600E-7D95-E98E12DA03D0}"/>
          </ac:spMkLst>
        </pc:spChg>
        <pc:spChg chg="add mod">
          <ac:chgData name="Domingo Domènech Enric (ERNI)" userId="54f42a65-8e2a-4cdb-bed8-b2662dedaa4e" providerId="ADAL" clId="{EEB0516A-6386-42D8-BCA4-F06B78139B03}" dt="2025-04-02T18:50:12.906" v="1320"/>
          <ac:spMkLst>
            <pc:docMk/>
            <pc:sldMk cId="520465723" sldId="341"/>
            <ac:spMk id="8" creationId="{EC40AB97-0D6A-9067-1CB4-07AF09342E2C}"/>
          </ac:spMkLst>
        </pc:spChg>
        <pc:spChg chg="add mod">
          <ac:chgData name="Domingo Domènech Enric (ERNI)" userId="54f42a65-8e2a-4cdb-bed8-b2662dedaa4e" providerId="ADAL" clId="{EEB0516A-6386-42D8-BCA4-F06B78139B03}" dt="2025-04-03T00:14:50.829" v="3447" actId="1076"/>
          <ac:spMkLst>
            <pc:docMk/>
            <pc:sldMk cId="520465723" sldId="341"/>
            <ac:spMk id="9" creationId="{50A90233-22AD-84D4-0246-4E3AD72A4D45}"/>
          </ac:spMkLst>
        </pc:spChg>
        <pc:spChg chg="add mod">
          <ac:chgData name="Domingo Domènech Enric (ERNI)" userId="54f42a65-8e2a-4cdb-bed8-b2662dedaa4e" providerId="ADAL" clId="{EEB0516A-6386-42D8-BCA4-F06B78139B03}" dt="2025-04-02T18:52:49.818" v="1335"/>
          <ac:spMkLst>
            <pc:docMk/>
            <pc:sldMk cId="520465723" sldId="341"/>
            <ac:spMk id="12" creationId="{2FE547D3-0E0B-C295-9DE6-32A62B7FAB20}"/>
          </ac:spMkLst>
        </pc:spChg>
        <pc:spChg chg="add mod">
          <ac:chgData name="Domingo Domènech Enric (ERNI)" userId="54f42a65-8e2a-4cdb-bed8-b2662dedaa4e" providerId="ADAL" clId="{EEB0516A-6386-42D8-BCA4-F06B78139B03}" dt="2025-04-02T18:52:49.818" v="1335"/>
          <ac:spMkLst>
            <pc:docMk/>
            <pc:sldMk cId="520465723" sldId="341"/>
            <ac:spMk id="17" creationId="{A45CC3A4-A611-F63A-556D-87DE32DA9EDC}"/>
          </ac:spMkLst>
        </pc:spChg>
        <pc:spChg chg="add mod">
          <ac:chgData name="Domingo Domènech Enric (ERNI)" userId="54f42a65-8e2a-4cdb-bed8-b2662dedaa4e" providerId="ADAL" clId="{EEB0516A-6386-42D8-BCA4-F06B78139B03}" dt="2025-04-02T18:52:49.818" v="1335"/>
          <ac:spMkLst>
            <pc:docMk/>
            <pc:sldMk cId="520465723" sldId="341"/>
            <ac:spMk id="18" creationId="{69C5AF81-EABA-7680-0632-6EBB61C0EFB6}"/>
          </ac:spMkLst>
        </pc:spChg>
        <pc:spChg chg="add mod">
          <ac:chgData name="Domingo Domènech Enric (ERNI)" userId="54f42a65-8e2a-4cdb-bed8-b2662dedaa4e" providerId="ADAL" clId="{EEB0516A-6386-42D8-BCA4-F06B78139B03}" dt="2025-04-02T18:52:49.818" v="1335"/>
          <ac:spMkLst>
            <pc:docMk/>
            <pc:sldMk cId="520465723" sldId="341"/>
            <ac:spMk id="26" creationId="{1355BB42-4AF0-98D0-8CA5-ECCAD017B973}"/>
          </ac:spMkLst>
        </pc:spChg>
        <pc:spChg chg="add mod">
          <ac:chgData name="Domingo Domènech Enric (ERNI)" userId="54f42a65-8e2a-4cdb-bed8-b2662dedaa4e" providerId="ADAL" clId="{EEB0516A-6386-42D8-BCA4-F06B78139B03}" dt="2025-04-02T18:52:49.818" v="1335"/>
          <ac:spMkLst>
            <pc:docMk/>
            <pc:sldMk cId="520465723" sldId="341"/>
            <ac:spMk id="29" creationId="{3E98706A-18ED-D937-02A9-4B4CE12A26D2}"/>
          </ac:spMkLst>
        </pc:spChg>
        <pc:spChg chg="add mod">
          <ac:chgData name="Domingo Domènech Enric (ERNI)" userId="54f42a65-8e2a-4cdb-bed8-b2662dedaa4e" providerId="ADAL" clId="{EEB0516A-6386-42D8-BCA4-F06B78139B03}" dt="2025-04-02T18:52:49.818" v="1335"/>
          <ac:spMkLst>
            <pc:docMk/>
            <pc:sldMk cId="520465723" sldId="341"/>
            <ac:spMk id="30" creationId="{74EEFB16-E173-0170-A6A3-1AFEFE031CAF}"/>
          </ac:spMkLst>
        </pc:spChg>
        <pc:spChg chg="add mod">
          <ac:chgData name="Domingo Domènech Enric (ERNI)" userId="54f42a65-8e2a-4cdb-bed8-b2662dedaa4e" providerId="ADAL" clId="{EEB0516A-6386-42D8-BCA4-F06B78139B03}" dt="2025-04-02T18:52:49.818" v="1335"/>
          <ac:spMkLst>
            <pc:docMk/>
            <pc:sldMk cId="520465723" sldId="341"/>
            <ac:spMk id="31" creationId="{A12E1C3A-2AE3-D302-E03E-726A434A10C5}"/>
          </ac:spMkLst>
        </pc:spChg>
        <pc:spChg chg="add mod">
          <ac:chgData name="Domingo Domènech Enric (ERNI)" userId="54f42a65-8e2a-4cdb-bed8-b2662dedaa4e" providerId="ADAL" clId="{EEB0516A-6386-42D8-BCA4-F06B78139B03}" dt="2025-04-02T18:52:49.818" v="1335"/>
          <ac:spMkLst>
            <pc:docMk/>
            <pc:sldMk cId="520465723" sldId="341"/>
            <ac:spMk id="32" creationId="{B75244BA-9702-6AC7-425C-77F42B6C7942}"/>
          </ac:spMkLst>
        </pc:spChg>
        <pc:spChg chg="add mod">
          <ac:chgData name="Domingo Domènech Enric (ERNI)" userId="54f42a65-8e2a-4cdb-bed8-b2662dedaa4e" providerId="ADAL" clId="{EEB0516A-6386-42D8-BCA4-F06B78139B03}" dt="2025-04-02T18:52:49.818" v="1335"/>
          <ac:spMkLst>
            <pc:docMk/>
            <pc:sldMk cId="520465723" sldId="341"/>
            <ac:spMk id="33" creationId="{11B2B227-CF4D-8E60-9758-48662078F51E}"/>
          </ac:spMkLst>
        </pc:spChg>
        <pc:spChg chg="add mod">
          <ac:chgData name="Domingo Domènech Enric (ERNI)" userId="54f42a65-8e2a-4cdb-bed8-b2662dedaa4e" providerId="ADAL" clId="{EEB0516A-6386-42D8-BCA4-F06B78139B03}" dt="2025-04-02T18:52:49.818" v="1335"/>
          <ac:spMkLst>
            <pc:docMk/>
            <pc:sldMk cId="520465723" sldId="341"/>
            <ac:spMk id="34" creationId="{BD5BD29D-62F8-2511-A648-EF06FB7EED4E}"/>
          </ac:spMkLst>
        </pc:spChg>
        <pc:spChg chg="add mod">
          <ac:chgData name="Domingo Domènech Enric (ERNI)" userId="54f42a65-8e2a-4cdb-bed8-b2662dedaa4e" providerId="ADAL" clId="{EEB0516A-6386-42D8-BCA4-F06B78139B03}" dt="2025-04-03T00:15:58.216" v="3458" actId="1076"/>
          <ac:spMkLst>
            <pc:docMk/>
            <pc:sldMk cId="520465723" sldId="341"/>
            <ac:spMk id="35" creationId="{C5F5ACFD-E586-19B4-A789-54C0C8CE281C}"/>
          </ac:spMkLst>
        </pc:spChg>
        <pc:spChg chg="add del mod">
          <ac:chgData name="Domingo Domènech Enric (ERNI)" userId="54f42a65-8e2a-4cdb-bed8-b2662dedaa4e" providerId="ADAL" clId="{EEB0516A-6386-42D8-BCA4-F06B78139B03}" dt="2025-04-03T00:15:58.216" v="3458" actId="1076"/>
          <ac:spMkLst>
            <pc:docMk/>
            <pc:sldMk cId="520465723" sldId="341"/>
            <ac:spMk id="36" creationId="{D30467A7-3289-D3A1-6282-4DEC77A77872}"/>
          </ac:spMkLst>
        </pc:spChg>
        <pc:spChg chg="add mod">
          <ac:chgData name="Domingo Domènech Enric (ERNI)" userId="54f42a65-8e2a-4cdb-bed8-b2662dedaa4e" providerId="ADAL" clId="{EEB0516A-6386-42D8-BCA4-F06B78139B03}" dt="2025-04-03T00:15:58.216" v="3458" actId="1076"/>
          <ac:spMkLst>
            <pc:docMk/>
            <pc:sldMk cId="520465723" sldId="341"/>
            <ac:spMk id="37" creationId="{3FF58DA2-F9C7-EC56-4314-503EA97B60BE}"/>
          </ac:spMkLst>
        </pc:spChg>
        <pc:spChg chg="mod">
          <ac:chgData name="Domingo Domènech Enric (ERNI)" userId="54f42a65-8e2a-4cdb-bed8-b2662dedaa4e" providerId="ADAL" clId="{EEB0516A-6386-42D8-BCA4-F06B78139B03}" dt="2025-04-02T18:47:37.643" v="1312" actId="5793"/>
          <ac:spMkLst>
            <pc:docMk/>
            <pc:sldMk cId="520465723" sldId="341"/>
            <ac:spMk id="782" creationId="{4A8A6651-3A53-B44D-1014-29F9AFEBA9BB}"/>
          </ac:spMkLst>
        </pc:spChg>
        <pc:grpChg chg="add del mod">
          <ac:chgData name="Domingo Domènech Enric (ERNI)" userId="54f42a65-8e2a-4cdb-bed8-b2662dedaa4e" providerId="ADAL" clId="{EEB0516A-6386-42D8-BCA4-F06B78139B03}" dt="2025-04-02T18:50:53.386" v="1328" actId="478"/>
          <ac:grpSpMkLst>
            <pc:docMk/>
            <pc:sldMk cId="520465723" sldId="341"/>
            <ac:grpSpMk id="6" creationId="{BB73AE41-524D-66CC-036C-57861520AF91}"/>
          </ac:grpSpMkLst>
        </pc:grpChg>
        <pc:grpChg chg="mod">
          <ac:chgData name="Domingo Domènech Enric (ERNI)" userId="54f42a65-8e2a-4cdb-bed8-b2662dedaa4e" providerId="ADAL" clId="{EEB0516A-6386-42D8-BCA4-F06B78139B03}" dt="2025-04-03T00:14:47.493" v="3446" actId="1076"/>
          <ac:grpSpMkLst>
            <pc:docMk/>
            <pc:sldMk cId="520465723" sldId="341"/>
            <ac:grpSpMk id="10" creationId="{1C608E26-669C-5992-7B6D-CA238F5850EB}"/>
          </ac:grpSpMkLst>
        </pc:grpChg>
        <pc:picChg chg="add mod">
          <ac:chgData name="Domingo Domènech Enric (ERNI)" userId="54f42a65-8e2a-4cdb-bed8-b2662dedaa4e" providerId="ADAL" clId="{EEB0516A-6386-42D8-BCA4-F06B78139B03}" dt="2025-04-03T00:15:27.869" v="3454" actId="1076"/>
          <ac:picMkLst>
            <pc:docMk/>
            <pc:sldMk cId="520465723" sldId="341"/>
            <ac:picMk id="7" creationId="{B8765205-7878-B66F-C768-F1AD75A79407}"/>
          </ac:picMkLst>
        </pc:picChg>
        <pc:picChg chg="add mod">
          <ac:chgData name="Domingo Domènech Enric (ERNI)" userId="54f42a65-8e2a-4cdb-bed8-b2662dedaa4e" providerId="ADAL" clId="{EEB0516A-6386-42D8-BCA4-F06B78139B03}" dt="2025-04-03T00:15:42.779" v="3457" actId="1076"/>
          <ac:picMkLst>
            <pc:docMk/>
            <pc:sldMk cId="520465723" sldId="341"/>
            <ac:picMk id="38" creationId="{B5B40C85-484A-93D7-AF59-83EF7B0E9CC2}"/>
          </ac:picMkLst>
        </pc:picChg>
        <pc:picChg chg="add mod">
          <ac:chgData name="Domingo Domènech Enric (ERNI)" userId="54f42a65-8e2a-4cdb-bed8-b2662dedaa4e" providerId="ADAL" clId="{EEB0516A-6386-42D8-BCA4-F06B78139B03}" dt="2025-04-03T00:15:40.483" v="3456" actId="1076"/>
          <ac:picMkLst>
            <pc:docMk/>
            <pc:sldMk cId="520465723" sldId="341"/>
            <ac:picMk id="40" creationId="{7E10A8A5-4B9C-E7CD-532B-1CE9357BB33A}"/>
          </ac:picMkLst>
        </pc:picChg>
      </pc:sldChg>
      <pc:sldChg chg="addSp delSp modSp mod">
        <pc:chgData name="Domingo Domènech Enric (ERNI)" userId="54f42a65-8e2a-4cdb-bed8-b2662dedaa4e" providerId="ADAL" clId="{EEB0516A-6386-42D8-BCA4-F06B78139B03}" dt="2025-04-02T21:19:51.432" v="2466" actId="1076"/>
        <pc:sldMkLst>
          <pc:docMk/>
          <pc:sldMk cId="1059112354" sldId="343"/>
        </pc:sldMkLst>
        <pc:spChg chg="add del mod">
          <ac:chgData name="Domingo Domènech Enric (ERNI)" userId="54f42a65-8e2a-4cdb-bed8-b2662dedaa4e" providerId="ADAL" clId="{EEB0516A-6386-42D8-BCA4-F06B78139B03}" dt="2025-04-02T00:18:23.572" v="64" actId="478"/>
          <ac:spMkLst>
            <pc:docMk/>
            <pc:sldMk cId="1059112354" sldId="343"/>
            <ac:spMk id="2" creationId="{9709AE22-8E85-1125-362A-E5D7F9C34745}"/>
          </ac:spMkLst>
        </pc:spChg>
        <pc:spChg chg="add mod">
          <ac:chgData name="Domingo Domènech Enric (ERNI)" userId="54f42a65-8e2a-4cdb-bed8-b2662dedaa4e" providerId="ADAL" clId="{EEB0516A-6386-42D8-BCA4-F06B78139B03}" dt="2025-04-02T00:18:21.482" v="63" actId="120"/>
          <ac:spMkLst>
            <pc:docMk/>
            <pc:sldMk cId="1059112354" sldId="343"/>
            <ac:spMk id="3" creationId="{2EB52659-D913-6243-D3AB-6E13FDBA6BB2}"/>
          </ac:spMkLst>
        </pc:spChg>
        <pc:spChg chg="add mod">
          <ac:chgData name="Domingo Domènech Enric (ERNI)" userId="54f42a65-8e2a-4cdb-bed8-b2662dedaa4e" providerId="ADAL" clId="{EEB0516A-6386-42D8-BCA4-F06B78139B03}" dt="2025-04-02T00:20:32.027" v="280" actId="20577"/>
          <ac:spMkLst>
            <pc:docMk/>
            <pc:sldMk cId="1059112354" sldId="343"/>
            <ac:spMk id="4" creationId="{4EC07221-1331-036A-AAC2-3B1058F10EAA}"/>
          </ac:spMkLst>
        </pc:spChg>
        <pc:spChg chg="add mod">
          <ac:chgData name="Domingo Domènech Enric (ERNI)" userId="54f42a65-8e2a-4cdb-bed8-b2662dedaa4e" providerId="ADAL" clId="{EEB0516A-6386-42D8-BCA4-F06B78139B03}" dt="2025-04-02T10:12:22.818" v="302" actId="20577"/>
          <ac:spMkLst>
            <pc:docMk/>
            <pc:sldMk cId="1059112354" sldId="343"/>
            <ac:spMk id="5" creationId="{DBF53786-2E41-A0B5-16F3-1882022EEACF}"/>
          </ac:spMkLst>
        </pc:spChg>
        <pc:spChg chg="add mod">
          <ac:chgData name="Domingo Domènech Enric (ERNI)" userId="54f42a65-8e2a-4cdb-bed8-b2662dedaa4e" providerId="ADAL" clId="{EEB0516A-6386-42D8-BCA4-F06B78139B03}" dt="2025-04-02T21:15:58.881" v="2394" actId="14100"/>
          <ac:spMkLst>
            <pc:docMk/>
            <pc:sldMk cId="1059112354" sldId="343"/>
            <ac:spMk id="6" creationId="{B28CF42C-371C-F947-8ABD-33F51520A5D9}"/>
          </ac:spMkLst>
        </pc:spChg>
        <pc:spChg chg="add mod">
          <ac:chgData name="Domingo Domènech Enric (ERNI)" userId="54f42a65-8e2a-4cdb-bed8-b2662dedaa4e" providerId="ADAL" clId="{EEB0516A-6386-42D8-BCA4-F06B78139B03}" dt="2025-04-02T00:20:39.095" v="283" actId="1076"/>
          <ac:spMkLst>
            <pc:docMk/>
            <pc:sldMk cId="1059112354" sldId="343"/>
            <ac:spMk id="7" creationId="{75D7D3D4-A656-7EF6-D568-EEFBB6D93097}"/>
          </ac:spMkLst>
        </pc:spChg>
        <pc:spChg chg="add mod">
          <ac:chgData name="Domingo Domènech Enric (ERNI)" userId="54f42a65-8e2a-4cdb-bed8-b2662dedaa4e" providerId="ADAL" clId="{EEB0516A-6386-42D8-BCA4-F06B78139B03}" dt="2025-04-02T00:20:36.301" v="281"/>
          <ac:spMkLst>
            <pc:docMk/>
            <pc:sldMk cId="1059112354" sldId="343"/>
            <ac:spMk id="8" creationId="{E93C3AC1-5CE3-1DC4-2458-B76F534CF46F}"/>
          </ac:spMkLst>
        </pc:spChg>
        <pc:spChg chg="add mod">
          <ac:chgData name="Domingo Domènech Enric (ERNI)" userId="54f42a65-8e2a-4cdb-bed8-b2662dedaa4e" providerId="ADAL" clId="{EEB0516A-6386-42D8-BCA4-F06B78139B03}" dt="2025-04-02T21:17:40.716" v="2440" actId="115"/>
          <ac:spMkLst>
            <pc:docMk/>
            <pc:sldMk cId="1059112354" sldId="343"/>
            <ac:spMk id="9" creationId="{D5177A0C-6E4D-202A-0957-817F3A5B06B1}"/>
          </ac:spMkLst>
        </pc:spChg>
        <pc:picChg chg="add mod">
          <ac:chgData name="Domingo Domènech Enric (ERNI)" userId="54f42a65-8e2a-4cdb-bed8-b2662dedaa4e" providerId="ADAL" clId="{EEB0516A-6386-42D8-BCA4-F06B78139B03}" dt="2025-04-02T21:19:49.714" v="2465" actId="1076"/>
          <ac:picMkLst>
            <pc:docMk/>
            <pc:sldMk cId="1059112354" sldId="343"/>
            <ac:picMk id="8" creationId="{7104EF66-3B09-2AF2-E8C9-90F290E1B434}"/>
          </ac:picMkLst>
        </pc:picChg>
        <pc:picChg chg="add mod">
          <ac:chgData name="Domingo Domènech Enric (ERNI)" userId="54f42a65-8e2a-4cdb-bed8-b2662dedaa4e" providerId="ADAL" clId="{EEB0516A-6386-42D8-BCA4-F06B78139B03}" dt="2025-04-02T21:19:51.432" v="2466" actId="1076"/>
          <ac:picMkLst>
            <pc:docMk/>
            <pc:sldMk cId="1059112354" sldId="343"/>
            <ac:picMk id="11" creationId="{CA20FE1B-FAD3-8B02-1035-00274E3EECE2}"/>
          </ac:picMkLst>
        </pc:picChg>
      </pc:sldChg>
      <pc:sldChg chg="addSp modSp mod ord">
        <pc:chgData name="Domingo Domènech Enric (ERNI)" userId="54f42a65-8e2a-4cdb-bed8-b2662dedaa4e" providerId="ADAL" clId="{EEB0516A-6386-42D8-BCA4-F06B78139B03}" dt="2025-04-02T21:35:29.348" v="2549" actId="1076"/>
        <pc:sldMkLst>
          <pc:docMk/>
          <pc:sldMk cId="2742936426" sldId="344"/>
        </pc:sldMkLst>
        <pc:spChg chg="add">
          <ac:chgData name="Domingo Domènech Enric (ERNI)" userId="54f42a65-8e2a-4cdb-bed8-b2662dedaa4e" providerId="ADAL" clId="{EEB0516A-6386-42D8-BCA4-F06B78139B03}" dt="2025-04-02T20:30:38.960" v="1938"/>
          <ac:spMkLst>
            <pc:docMk/>
            <pc:sldMk cId="2742936426" sldId="344"/>
            <ac:spMk id="2" creationId="{7EE03B81-5D97-5E5B-D6A3-956A7636E45C}"/>
          </ac:spMkLst>
        </pc:spChg>
        <pc:spChg chg="add">
          <ac:chgData name="Domingo Domènech Enric (ERNI)" userId="54f42a65-8e2a-4cdb-bed8-b2662dedaa4e" providerId="ADAL" clId="{EEB0516A-6386-42D8-BCA4-F06B78139B03}" dt="2025-04-02T20:30:45.243" v="1939"/>
          <ac:spMkLst>
            <pc:docMk/>
            <pc:sldMk cId="2742936426" sldId="344"/>
            <ac:spMk id="4" creationId="{F7187182-D7A3-9582-B576-E76E86558F39}"/>
          </ac:spMkLst>
        </pc:spChg>
        <pc:spChg chg="add">
          <ac:chgData name="Domingo Domènech Enric (ERNI)" userId="54f42a65-8e2a-4cdb-bed8-b2662dedaa4e" providerId="ADAL" clId="{EEB0516A-6386-42D8-BCA4-F06B78139B03}" dt="2025-04-02T20:32:28.927" v="1955"/>
          <ac:spMkLst>
            <pc:docMk/>
            <pc:sldMk cId="2742936426" sldId="344"/>
            <ac:spMk id="5" creationId="{DE645983-062C-590E-9F41-79F26F79352C}"/>
          </ac:spMkLst>
        </pc:spChg>
        <pc:picChg chg="mod">
          <ac:chgData name="Domingo Domènech Enric (ERNI)" userId="54f42a65-8e2a-4cdb-bed8-b2662dedaa4e" providerId="ADAL" clId="{EEB0516A-6386-42D8-BCA4-F06B78139B03}" dt="2025-04-02T21:35:25.117" v="2547" actId="1076"/>
          <ac:picMkLst>
            <pc:docMk/>
            <pc:sldMk cId="2742936426" sldId="344"/>
            <ac:picMk id="3" creationId="{DA3517EC-3C97-DB5C-70D6-F4DC2975C5F5}"/>
          </ac:picMkLst>
        </pc:picChg>
        <pc:picChg chg="add mod">
          <ac:chgData name="Domingo Domènech Enric (ERNI)" userId="54f42a65-8e2a-4cdb-bed8-b2662dedaa4e" providerId="ADAL" clId="{EEB0516A-6386-42D8-BCA4-F06B78139B03}" dt="2025-04-02T21:35:27.015" v="2548" actId="1076"/>
          <ac:picMkLst>
            <pc:docMk/>
            <pc:sldMk cId="2742936426" sldId="344"/>
            <ac:picMk id="1026" creationId="{D6B4196C-7158-468C-438E-0A0BD79D3097}"/>
          </ac:picMkLst>
        </pc:picChg>
        <pc:picChg chg="add mod">
          <ac:chgData name="Domingo Domènech Enric (ERNI)" userId="54f42a65-8e2a-4cdb-bed8-b2662dedaa4e" providerId="ADAL" clId="{EEB0516A-6386-42D8-BCA4-F06B78139B03}" dt="2025-04-02T20:32:52.175" v="1961" actId="1076"/>
          <ac:picMkLst>
            <pc:docMk/>
            <pc:sldMk cId="2742936426" sldId="344"/>
            <ac:picMk id="1032" creationId="{585E75E5-6A40-A816-2667-16D4DDB9A2FE}"/>
          </ac:picMkLst>
        </pc:picChg>
        <pc:picChg chg="add mod">
          <ac:chgData name="Domingo Domènech Enric (ERNI)" userId="54f42a65-8e2a-4cdb-bed8-b2662dedaa4e" providerId="ADAL" clId="{EEB0516A-6386-42D8-BCA4-F06B78139B03}" dt="2025-04-02T21:35:29.348" v="2549" actId="1076"/>
          <ac:picMkLst>
            <pc:docMk/>
            <pc:sldMk cId="2742936426" sldId="344"/>
            <ac:picMk id="1034" creationId="{7D1D74BD-35BB-F9A4-539F-ABC826D7F4B7}"/>
          </ac:picMkLst>
        </pc:picChg>
        <pc:picChg chg="add mod">
          <ac:chgData name="Domingo Domènech Enric (ERNI)" userId="54f42a65-8e2a-4cdb-bed8-b2662dedaa4e" providerId="ADAL" clId="{EEB0516A-6386-42D8-BCA4-F06B78139B03}" dt="2025-04-02T20:32:59.340" v="1968" actId="1076"/>
          <ac:picMkLst>
            <pc:docMk/>
            <pc:sldMk cId="2742936426" sldId="344"/>
            <ac:picMk id="1036" creationId="{BD3C8ACF-A0D4-305F-E2B0-0BFC01CBDE39}"/>
          </ac:picMkLst>
        </pc:picChg>
        <pc:picChg chg="add mod">
          <ac:chgData name="Domingo Domènech Enric (ERNI)" userId="54f42a65-8e2a-4cdb-bed8-b2662dedaa4e" providerId="ADAL" clId="{EEB0516A-6386-42D8-BCA4-F06B78139B03}" dt="2025-04-02T20:33:01.175" v="1969" actId="1076"/>
          <ac:picMkLst>
            <pc:docMk/>
            <pc:sldMk cId="2742936426" sldId="344"/>
            <ac:picMk id="1040" creationId="{BFAA20E9-5709-0FB7-2A47-B223D50C113D}"/>
          </ac:picMkLst>
        </pc:picChg>
      </pc:sldChg>
      <pc:sldChg chg="addSp delSp modSp mod">
        <pc:chgData name="Domingo Domènech Enric (ERNI)" userId="54f42a65-8e2a-4cdb-bed8-b2662dedaa4e" providerId="ADAL" clId="{EEB0516A-6386-42D8-BCA4-F06B78139B03}" dt="2025-04-02T22:59:34.466" v="3252" actId="1076"/>
        <pc:sldMkLst>
          <pc:docMk/>
          <pc:sldMk cId="1322184733" sldId="345"/>
        </pc:sldMkLst>
        <pc:spChg chg="add mod">
          <ac:chgData name="Domingo Domènech Enric (ERNI)" userId="54f42a65-8e2a-4cdb-bed8-b2662dedaa4e" providerId="ADAL" clId="{EEB0516A-6386-42D8-BCA4-F06B78139B03}" dt="2025-04-02T22:58:06.051" v="3243" actId="1076"/>
          <ac:spMkLst>
            <pc:docMk/>
            <pc:sldMk cId="1322184733" sldId="345"/>
            <ac:spMk id="2" creationId="{EE77C425-02D0-EEE0-C38F-F70D1FAE98E8}"/>
          </ac:spMkLst>
        </pc:spChg>
        <pc:spChg chg="add mod">
          <ac:chgData name="Domingo Domènech Enric (ERNI)" userId="54f42a65-8e2a-4cdb-bed8-b2662dedaa4e" providerId="ADAL" clId="{EEB0516A-6386-42D8-BCA4-F06B78139B03}" dt="2025-04-02T22:58:09.860" v="3244" actId="1076"/>
          <ac:spMkLst>
            <pc:docMk/>
            <pc:sldMk cId="1322184733" sldId="345"/>
            <ac:spMk id="5" creationId="{078B007C-761C-5B02-D445-3524FFBC123C}"/>
          </ac:spMkLst>
        </pc:spChg>
        <pc:spChg chg="add mod">
          <ac:chgData name="Domingo Domènech Enric (ERNI)" userId="54f42a65-8e2a-4cdb-bed8-b2662dedaa4e" providerId="ADAL" clId="{EEB0516A-6386-42D8-BCA4-F06B78139B03}" dt="2025-04-02T22:59:34.466" v="3252" actId="1076"/>
          <ac:spMkLst>
            <pc:docMk/>
            <pc:sldMk cId="1322184733" sldId="345"/>
            <ac:spMk id="6" creationId="{291DD4F1-EB59-2375-CA6E-DD6D0AD5D1BA}"/>
          </ac:spMkLst>
        </pc:spChg>
        <pc:spChg chg="add mod">
          <ac:chgData name="Domingo Domènech Enric (ERNI)" userId="54f42a65-8e2a-4cdb-bed8-b2662dedaa4e" providerId="ADAL" clId="{EEB0516A-6386-42D8-BCA4-F06B78139B03}" dt="2025-04-02T22:57:26.832" v="3238" actId="1076"/>
          <ac:spMkLst>
            <pc:docMk/>
            <pc:sldMk cId="1322184733" sldId="345"/>
            <ac:spMk id="11" creationId="{56E0475C-0966-C79F-0EC6-DDE0D6BD5B70}"/>
          </ac:spMkLst>
        </pc:spChg>
        <pc:spChg chg="mod">
          <ac:chgData name="Domingo Domènech Enric (ERNI)" userId="54f42a65-8e2a-4cdb-bed8-b2662dedaa4e" providerId="ADAL" clId="{EEB0516A-6386-42D8-BCA4-F06B78139B03}" dt="2025-04-02T21:25:03.270" v="2495" actId="14100"/>
          <ac:spMkLst>
            <pc:docMk/>
            <pc:sldMk cId="1322184733" sldId="345"/>
            <ac:spMk id="782" creationId="{B00BA1C4-F54E-B6A8-E20D-A292EE7E7CC7}"/>
          </ac:spMkLst>
        </pc:spChg>
        <pc:picChg chg="add mod">
          <ac:chgData name="Domingo Domènech Enric (ERNI)" userId="54f42a65-8e2a-4cdb-bed8-b2662dedaa4e" providerId="ADAL" clId="{EEB0516A-6386-42D8-BCA4-F06B78139B03}" dt="2025-04-02T22:55:08.301" v="3144" actId="14100"/>
          <ac:picMkLst>
            <pc:docMk/>
            <pc:sldMk cId="1322184733" sldId="345"/>
            <ac:picMk id="4" creationId="{D3304FC4-607D-C534-151B-C203D6BA5EA5}"/>
          </ac:picMkLst>
        </pc:picChg>
        <pc:picChg chg="add mod">
          <ac:chgData name="Domingo Domènech Enric (ERNI)" userId="54f42a65-8e2a-4cdb-bed8-b2662dedaa4e" providerId="ADAL" clId="{EEB0516A-6386-42D8-BCA4-F06B78139B03}" dt="2025-04-02T22:56:38.217" v="3156" actId="1076"/>
          <ac:picMkLst>
            <pc:docMk/>
            <pc:sldMk cId="1322184733" sldId="345"/>
            <ac:picMk id="8" creationId="{46F09581-44EC-416A-1A1E-3FE80E895F7A}"/>
          </ac:picMkLst>
        </pc:picChg>
        <pc:picChg chg="add del mod">
          <ac:chgData name="Domingo Domènech Enric (ERNI)" userId="54f42a65-8e2a-4cdb-bed8-b2662dedaa4e" providerId="ADAL" clId="{EEB0516A-6386-42D8-BCA4-F06B78139B03}" dt="2025-04-02T22:59:07.063" v="3245" actId="478"/>
          <ac:picMkLst>
            <pc:docMk/>
            <pc:sldMk cId="1322184733" sldId="345"/>
            <ac:picMk id="10" creationId="{E41A546D-C95D-0A06-5285-110B9CAE969B}"/>
          </ac:picMkLst>
        </pc:picChg>
        <pc:picChg chg="add mod">
          <ac:chgData name="Domingo Domènech Enric (ERNI)" userId="54f42a65-8e2a-4cdb-bed8-b2662dedaa4e" providerId="ADAL" clId="{EEB0516A-6386-42D8-BCA4-F06B78139B03}" dt="2025-04-02T22:59:21.468" v="3250" actId="1076"/>
          <ac:picMkLst>
            <pc:docMk/>
            <pc:sldMk cId="1322184733" sldId="345"/>
            <ac:picMk id="13" creationId="{2B31D877-1488-4B0F-0390-11423C7239A9}"/>
          </ac:picMkLst>
        </pc:picChg>
      </pc:sldChg>
      <pc:sldChg chg="addSp delSp modSp mod">
        <pc:chgData name="Domingo Domènech Enric (ERNI)" userId="54f42a65-8e2a-4cdb-bed8-b2662dedaa4e" providerId="ADAL" clId="{EEB0516A-6386-42D8-BCA4-F06B78139B03}" dt="2025-04-02T21:29:41.570" v="2542" actId="1076"/>
        <pc:sldMkLst>
          <pc:docMk/>
          <pc:sldMk cId="1790442463" sldId="346"/>
        </pc:sldMkLst>
        <pc:spChg chg="add mod">
          <ac:chgData name="Domingo Domènech Enric (ERNI)" userId="54f42a65-8e2a-4cdb-bed8-b2662dedaa4e" providerId="ADAL" clId="{EEB0516A-6386-42D8-BCA4-F06B78139B03}" dt="2025-04-02T20:34:09.676" v="1977" actId="1076"/>
          <ac:spMkLst>
            <pc:docMk/>
            <pc:sldMk cId="1790442463" sldId="346"/>
            <ac:spMk id="3" creationId="{F71C58BD-299B-A923-3DF9-17EDE6150487}"/>
          </ac:spMkLst>
        </pc:spChg>
        <pc:picChg chg="add del mod">
          <ac:chgData name="Domingo Domènech Enric (ERNI)" userId="54f42a65-8e2a-4cdb-bed8-b2662dedaa4e" providerId="ADAL" clId="{EEB0516A-6386-42D8-BCA4-F06B78139B03}" dt="2025-04-02T20:40:07.092" v="1989" actId="22"/>
          <ac:picMkLst>
            <pc:docMk/>
            <pc:sldMk cId="1790442463" sldId="346"/>
            <ac:picMk id="5" creationId="{C4185DFB-7F4D-E4EE-C42B-705D1EE1FE9F}"/>
          </ac:picMkLst>
        </pc:picChg>
        <pc:picChg chg="add mod">
          <ac:chgData name="Domingo Domènech Enric (ERNI)" userId="54f42a65-8e2a-4cdb-bed8-b2662dedaa4e" providerId="ADAL" clId="{EEB0516A-6386-42D8-BCA4-F06B78139B03}" dt="2025-04-02T21:29:41.570" v="2542" actId="1076"/>
          <ac:picMkLst>
            <pc:docMk/>
            <pc:sldMk cId="1790442463" sldId="346"/>
            <ac:picMk id="7" creationId="{B29B15EB-D21C-5C2B-42D6-9378F52967F9}"/>
          </ac:picMkLst>
        </pc:picChg>
        <pc:picChg chg="add mod">
          <ac:chgData name="Domingo Domènech Enric (ERNI)" userId="54f42a65-8e2a-4cdb-bed8-b2662dedaa4e" providerId="ADAL" clId="{EEB0516A-6386-42D8-BCA4-F06B78139B03}" dt="2025-04-02T21:29:27.972" v="2538" actId="14100"/>
          <ac:picMkLst>
            <pc:docMk/>
            <pc:sldMk cId="1790442463" sldId="346"/>
            <ac:picMk id="9" creationId="{AC2A2B27-FC71-9606-6421-B419B86663A7}"/>
          </ac:picMkLst>
        </pc:picChg>
        <pc:picChg chg="add mod">
          <ac:chgData name="Domingo Domènech Enric (ERNI)" userId="54f42a65-8e2a-4cdb-bed8-b2662dedaa4e" providerId="ADAL" clId="{EEB0516A-6386-42D8-BCA4-F06B78139B03}" dt="2025-04-02T21:29:14.986" v="2534" actId="1076"/>
          <ac:picMkLst>
            <pc:docMk/>
            <pc:sldMk cId="1790442463" sldId="346"/>
            <ac:picMk id="11" creationId="{A8855863-0ABC-1833-AF27-91721DAD6A5A}"/>
          </ac:picMkLst>
        </pc:picChg>
        <pc:picChg chg="add mod">
          <ac:chgData name="Domingo Domènech Enric (ERNI)" userId="54f42a65-8e2a-4cdb-bed8-b2662dedaa4e" providerId="ADAL" clId="{EEB0516A-6386-42D8-BCA4-F06B78139B03}" dt="2025-04-02T21:29:39.512" v="2541" actId="1076"/>
          <ac:picMkLst>
            <pc:docMk/>
            <pc:sldMk cId="1790442463" sldId="346"/>
            <ac:picMk id="2050" creationId="{AE2CBAF6-16F7-F8F5-F0F2-2B746A5BC883}"/>
          </ac:picMkLst>
        </pc:picChg>
      </pc:sldChg>
      <pc:sldChg chg="addSp modSp mod">
        <pc:chgData name="Domingo Domènech Enric (ERNI)" userId="54f42a65-8e2a-4cdb-bed8-b2662dedaa4e" providerId="ADAL" clId="{EEB0516A-6386-42D8-BCA4-F06B78139B03}" dt="2025-04-02T19:54:26.455" v="1787" actId="1076"/>
        <pc:sldMkLst>
          <pc:docMk/>
          <pc:sldMk cId="2803455266" sldId="347"/>
        </pc:sldMkLst>
        <pc:spChg chg="add mod">
          <ac:chgData name="Domingo Domènech Enric (ERNI)" userId="54f42a65-8e2a-4cdb-bed8-b2662dedaa4e" providerId="ADAL" clId="{EEB0516A-6386-42D8-BCA4-F06B78139B03}" dt="2025-04-02T19:53:53.478" v="1781" actId="1076"/>
          <ac:spMkLst>
            <pc:docMk/>
            <pc:sldMk cId="2803455266" sldId="347"/>
            <ac:spMk id="2" creationId="{7DC22306-0B7B-C3F6-2C20-AD17E30D1ED3}"/>
          </ac:spMkLst>
        </pc:spChg>
        <pc:spChg chg="add mod">
          <ac:chgData name="Domingo Domènech Enric (ERNI)" userId="54f42a65-8e2a-4cdb-bed8-b2662dedaa4e" providerId="ADAL" clId="{EEB0516A-6386-42D8-BCA4-F06B78139B03}" dt="2025-04-02T19:53:40.904" v="1780" actId="1076"/>
          <ac:spMkLst>
            <pc:docMk/>
            <pc:sldMk cId="2803455266" sldId="347"/>
            <ac:spMk id="3" creationId="{E85D5785-1F42-241F-91C6-7E6282D8551B}"/>
          </ac:spMkLst>
        </pc:spChg>
        <pc:spChg chg="add mod">
          <ac:chgData name="Domingo Domènech Enric (ERNI)" userId="54f42a65-8e2a-4cdb-bed8-b2662dedaa4e" providerId="ADAL" clId="{EEB0516A-6386-42D8-BCA4-F06B78139B03}" dt="2025-04-02T19:54:26.455" v="1787" actId="1076"/>
          <ac:spMkLst>
            <pc:docMk/>
            <pc:sldMk cId="2803455266" sldId="347"/>
            <ac:spMk id="5" creationId="{FCE3A572-1729-1512-6F8D-F0AF4C8621D5}"/>
          </ac:spMkLst>
        </pc:spChg>
      </pc:sldChg>
      <pc:sldChg chg="addSp modSp mod">
        <pc:chgData name="Domingo Domènech Enric (ERNI)" userId="54f42a65-8e2a-4cdb-bed8-b2662dedaa4e" providerId="ADAL" clId="{EEB0516A-6386-42D8-BCA4-F06B78139B03}" dt="2025-04-03T00:29:10.068" v="3480" actId="1076"/>
        <pc:sldMkLst>
          <pc:docMk/>
          <pc:sldMk cId="1503716419" sldId="348"/>
        </pc:sldMkLst>
        <pc:spChg chg="mod">
          <ac:chgData name="Domingo Domènech Enric (ERNI)" userId="54f42a65-8e2a-4cdb-bed8-b2662dedaa4e" providerId="ADAL" clId="{EEB0516A-6386-42D8-BCA4-F06B78139B03}" dt="2025-04-02T21:12:55.743" v="2339" actId="1076"/>
          <ac:spMkLst>
            <pc:docMk/>
            <pc:sldMk cId="1503716419" sldId="348"/>
            <ac:spMk id="3" creationId="{D7C42C43-4C6B-8B3E-4138-8ECC8C3DB655}"/>
          </ac:spMkLst>
        </pc:spChg>
        <pc:spChg chg="mod">
          <ac:chgData name="Domingo Domènech Enric (ERNI)" userId="54f42a65-8e2a-4cdb-bed8-b2662dedaa4e" providerId="ADAL" clId="{EEB0516A-6386-42D8-BCA4-F06B78139B03}" dt="2025-04-03T00:29:05.451" v="3479" actId="1076"/>
          <ac:spMkLst>
            <pc:docMk/>
            <pc:sldMk cId="1503716419" sldId="348"/>
            <ac:spMk id="4" creationId="{0EEF6AE6-FC1C-513D-ACAA-3A677ADE6ED1}"/>
          </ac:spMkLst>
        </pc:spChg>
        <pc:spChg chg="mod">
          <ac:chgData name="Domingo Domènech Enric (ERNI)" userId="54f42a65-8e2a-4cdb-bed8-b2662dedaa4e" providerId="ADAL" clId="{EEB0516A-6386-42D8-BCA4-F06B78139B03}" dt="2025-04-03T00:27:56.140" v="3465" actId="20577"/>
          <ac:spMkLst>
            <pc:docMk/>
            <pc:sldMk cId="1503716419" sldId="348"/>
            <ac:spMk id="7" creationId="{12398FF2-3A1A-7DD9-8A3C-461BD32718B0}"/>
          </ac:spMkLst>
        </pc:spChg>
        <pc:spChg chg="mod">
          <ac:chgData name="Domingo Domènech Enric (ERNI)" userId="54f42a65-8e2a-4cdb-bed8-b2662dedaa4e" providerId="ADAL" clId="{EEB0516A-6386-42D8-BCA4-F06B78139B03}" dt="2025-04-02T21:12:09.696" v="2334" actId="20577"/>
          <ac:spMkLst>
            <pc:docMk/>
            <pc:sldMk cId="1503716419" sldId="348"/>
            <ac:spMk id="8" creationId="{EA295702-F8F5-3E25-24D7-EC09B7571FFE}"/>
          </ac:spMkLst>
        </pc:spChg>
        <pc:picChg chg="add mod">
          <ac:chgData name="Domingo Domènech Enric (ERNI)" userId="54f42a65-8e2a-4cdb-bed8-b2662dedaa4e" providerId="ADAL" clId="{EEB0516A-6386-42D8-BCA4-F06B78139B03}" dt="2025-04-03T00:29:10.068" v="3480" actId="1076"/>
          <ac:picMkLst>
            <pc:docMk/>
            <pc:sldMk cId="1503716419" sldId="348"/>
            <ac:picMk id="5122" creationId="{7B25F7E0-4CE2-939F-9619-4588A8A0E679}"/>
          </ac:picMkLst>
        </pc:picChg>
        <pc:picChg chg="add mod">
          <ac:chgData name="Domingo Domènech Enric (ERNI)" userId="54f42a65-8e2a-4cdb-bed8-b2662dedaa4e" providerId="ADAL" clId="{EEB0516A-6386-42D8-BCA4-F06B78139B03}" dt="2025-04-03T00:29:10.068" v="3480" actId="1076"/>
          <ac:picMkLst>
            <pc:docMk/>
            <pc:sldMk cId="1503716419" sldId="348"/>
            <ac:picMk id="5124" creationId="{A33E3D1B-2689-CCBE-A7F8-35A42E95B541}"/>
          </ac:picMkLst>
        </pc:picChg>
        <pc:picChg chg="add mod">
          <ac:chgData name="Domingo Domènech Enric (ERNI)" userId="54f42a65-8e2a-4cdb-bed8-b2662dedaa4e" providerId="ADAL" clId="{EEB0516A-6386-42D8-BCA4-F06B78139B03}" dt="2025-04-03T00:29:10.068" v="3480" actId="1076"/>
          <ac:picMkLst>
            <pc:docMk/>
            <pc:sldMk cId="1503716419" sldId="348"/>
            <ac:picMk id="5126" creationId="{4F1998F2-0778-CE6B-DB28-47776366F376}"/>
          </ac:picMkLst>
        </pc:picChg>
        <pc:picChg chg="add mod">
          <ac:chgData name="Domingo Domènech Enric (ERNI)" userId="54f42a65-8e2a-4cdb-bed8-b2662dedaa4e" providerId="ADAL" clId="{EEB0516A-6386-42D8-BCA4-F06B78139B03}" dt="2025-04-03T00:29:10.068" v="3480" actId="1076"/>
          <ac:picMkLst>
            <pc:docMk/>
            <pc:sldMk cId="1503716419" sldId="348"/>
            <ac:picMk id="5128" creationId="{9DE67F98-9B15-E48A-504E-475EFDF08774}"/>
          </ac:picMkLst>
        </pc:picChg>
      </pc:sldChg>
      <pc:sldChg chg="addSp delSp modSp mod">
        <pc:chgData name="Domingo Domènech Enric (ERNI)" userId="54f42a65-8e2a-4cdb-bed8-b2662dedaa4e" providerId="ADAL" clId="{EEB0516A-6386-42D8-BCA4-F06B78139B03}" dt="2025-04-03T00:31:24.619" v="3482" actId="1076"/>
        <pc:sldMkLst>
          <pc:docMk/>
          <pc:sldMk cId="914251201" sldId="349"/>
        </pc:sldMkLst>
        <pc:spChg chg="mod">
          <ac:chgData name="Domingo Domènech Enric (ERNI)" userId="54f42a65-8e2a-4cdb-bed8-b2662dedaa4e" providerId="ADAL" clId="{EEB0516A-6386-42D8-BCA4-F06B78139B03}" dt="2025-04-03T00:31:24.619" v="3482" actId="1076"/>
          <ac:spMkLst>
            <pc:docMk/>
            <pc:sldMk cId="914251201" sldId="349"/>
            <ac:spMk id="3" creationId="{D3A3595E-621A-3290-F7C3-D0D5FEC60CA4}"/>
          </ac:spMkLst>
        </pc:spChg>
        <pc:spChg chg="mod">
          <ac:chgData name="Domingo Domènech Enric (ERNI)" userId="54f42a65-8e2a-4cdb-bed8-b2662dedaa4e" providerId="ADAL" clId="{EEB0516A-6386-42D8-BCA4-F06B78139B03}" dt="2025-04-02T20:55:43.847" v="2075" actId="20577"/>
          <ac:spMkLst>
            <pc:docMk/>
            <pc:sldMk cId="914251201" sldId="349"/>
            <ac:spMk id="782" creationId="{1ECAD3A0-717D-8017-EB5F-5FB70B11C3DB}"/>
          </ac:spMkLst>
        </pc:spChg>
        <pc:picChg chg="add del mod">
          <ac:chgData name="Domingo Domènech Enric (ERNI)" userId="54f42a65-8e2a-4cdb-bed8-b2662dedaa4e" providerId="ADAL" clId="{EEB0516A-6386-42D8-BCA4-F06B78139B03}" dt="2025-04-02T20:47:41.732" v="2041" actId="478"/>
          <ac:picMkLst>
            <pc:docMk/>
            <pc:sldMk cId="914251201" sldId="349"/>
            <ac:picMk id="4" creationId="{3DE36531-75E5-2B38-CF12-0CCB023B9FC1}"/>
          </ac:picMkLst>
        </pc:picChg>
        <pc:picChg chg="add mod">
          <ac:chgData name="Domingo Domènech Enric (ERNI)" userId="54f42a65-8e2a-4cdb-bed8-b2662dedaa4e" providerId="ADAL" clId="{EEB0516A-6386-42D8-BCA4-F06B78139B03}" dt="2025-04-02T21:13:13.874" v="2341" actId="14100"/>
          <ac:picMkLst>
            <pc:docMk/>
            <pc:sldMk cId="914251201" sldId="349"/>
            <ac:picMk id="6" creationId="{96658637-3CC0-1C3A-7CB4-DE4D0F8AD3EC}"/>
          </ac:picMkLst>
        </pc:picChg>
        <pc:picChg chg="add mod">
          <ac:chgData name="Domingo Domènech Enric (ERNI)" userId="54f42a65-8e2a-4cdb-bed8-b2662dedaa4e" providerId="ADAL" clId="{EEB0516A-6386-42D8-BCA4-F06B78139B03}" dt="2025-04-02T20:55:06.297" v="2070" actId="1076"/>
          <ac:picMkLst>
            <pc:docMk/>
            <pc:sldMk cId="914251201" sldId="349"/>
            <ac:picMk id="8" creationId="{E033757F-6A95-F16D-5BEC-5E20552FEC37}"/>
          </ac:picMkLst>
        </pc:picChg>
        <pc:picChg chg="add mod">
          <ac:chgData name="Domingo Domènech Enric (ERNI)" userId="54f42a65-8e2a-4cdb-bed8-b2662dedaa4e" providerId="ADAL" clId="{EEB0516A-6386-42D8-BCA4-F06B78139B03}" dt="2025-04-02T20:55:02.975" v="2069" actId="732"/>
          <ac:picMkLst>
            <pc:docMk/>
            <pc:sldMk cId="914251201" sldId="349"/>
            <ac:picMk id="3074" creationId="{3A857E93-19E1-F3C6-0413-5FFEC9F28605}"/>
          </ac:picMkLst>
        </pc:picChg>
      </pc:sldChg>
      <pc:sldChg chg="addSp delSp modSp mod">
        <pc:chgData name="Domingo Domènech Enric (ERNI)" userId="54f42a65-8e2a-4cdb-bed8-b2662dedaa4e" providerId="ADAL" clId="{EEB0516A-6386-42D8-BCA4-F06B78139B03}" dt="2025-04-02T21:48:36.100" v="2966" actId="1076"/>
        <pc:sldMkLst>
          <pc:docMk/>
          <pc:sldMk cId="3497134247" sldId="350"/>
        </pc:sldMkLst>
        <pc:spChg chg="mod">
          <ac:chgData name="Domingo Domènech Enric (ERNI)" userId="54f42a65-8e2a-4cdb-bed8-b2662dedaa4e" providerId="ADAL" clId="{EEB0516A-6386-42D8-BCA4-F06B78139B03}" dt="2025-04-02T21:10:27.126" v="2279" actId="1076"/>
          <ac:spMkLst>
            <pc:docMk/>
            <pc:sldMk cId="3497134247" sldId="350"/>
            <ac:spMk id="2" creationId="{19B923EE-BAA3-AC65-59CB-662283927AD6}"/>
          </ac:spMkLst>
        </pc:spChg>
        <pc:spChg chg="mod">
          <ac:chgData name="Domingo Domènech Enric (ERNI)" userId="54f42a65-8e2a-4cdb-bed8-b2662dedaa4e" providerId="ADAL" clId="{EEB0516A-6386-42D8-BCA4-F06B78139B03}" dt="2025-04-02T21:10:21.290" v="2278" actId="1076"/>
          <ac:spMkLst>
            <pc:docMk/>
            <pc:sldMk cId="3497134247" sldId="350"/>
            <ac:spMk id="3" creationId="{8A162C2B-4FBC-C2D8-7382-CA49EA1F7FA0}"/>
          </ac:spMkLst>
        </pc:spChg>
        <pc:spChg chg="mod">
          <ac:chgData name="Domingo Domènech Enric (ERNI)" userId="54f42a65-8e2a-4cdb-bed8-b2662dedaa4e" providerId="ADAL" clId="{EEB0516A-6386-42D8-BCA4-F06B78139B03}" dt="2025-04-02T21:10:16.280" v="2277" actId="1076"/>
          <ac:spMkLst>
            <pc:docMk/>
            <pc:sldMk cId="3497134247" sldId="350"/>
            <ac:spMk id="4" creationId="{4228355F-BDE5-3965-C12A-21063842C189}"/>
          </ac:spMkLst>
        </pc:spChg>
        <pc:spChg chg="add">
          <ac:chgData name="Domingo Domènech Enric (ERNI)" userId="54f42a65-8e2a-4cdb-bed8-b2662dedaa4e" providerId="ADAL" clId="{EEB0516A-6386-42D8-BCA4-F06B78139B03}" dt="2025-04-02T20:59:08.774" v="2093"/>
          <ac:spMkLst>
            <pc:docMk/>
            <pc:sldMk cId="3497134247" sldId="350"/>
            <ac:spMk id="5" creationId="{6ADC902E-A478-3EEA-2F7F-B490DDCD0388}"/>
          </ac:spMkLst>
        </pc:spChg>
        <pc:spChg chg="add">
          <ac:chgData name="Domingo Domènech Enric (ERNI)" userId="54f42a65-8e2a-4cdb-bed8-b2662dedaa4e" providerId="ADAL" clId="{EEB0516A-6386-42D8-BCA4-F06B78139B03}" dt="2025-04-02T20:59:18.638" v="2094"/>
          <ac:spMkLst>
            <pc:docMk/>
            <pc:sldMk cId="3497134247" sldId="350"/>
            <ac:spMk id="6" creationId="{1998FDF8-365C-6173-BE82-FC42EA719F16}"/>
          </ac:spMkLst>
        </pc:spChg>
        <pc:spChg chg="add del">
          <ac:chgData name="Domingo Domènech Enric (ERNI)" userId="54f42a65-8e2a-4cdb-bed8-b2662dedaa4e" providerId="ADAL" clId="{EEB0516A-6386-42D8-BCA4-F06B78139B03}" dt="2025-04-02T20:59:37.960" v="2098" actId="478"/>
          <ac:spMkLst>
            <pc:docMk/>
            <pc:sldMk cId="3497134247" sldId="350"/>
            <ac:spMk id="7" creationId="{8489D8C4-65DE-A821-6A99-DF693FBC796E}"/>
          </ac:spMkLst>
        </pc:spChg>
        <pc:spChg chg="add">
          <ac:chgData name="Domingo Domènech Enric (ERNI)" userId="54f42a65-8e2a-4cdb-bed8-b2662dedaa4e" providerId="ADAL" clId="{EEB0516A-6386-42D8-BCA4-F06B78139B03}" dt="2025-04-02T20:59:38.854" v="2099"/>
          <ac:spMkLst>
            <pc:docMk/>
            <pc:sldMk cId="3497134247" sldId="350"/>
            <ac:spMk id="8" creationId="{7C71C1E4-E0BB-2B28-CC27-2F297E84DC2E}"/>
          </ac:spMkLst>
        </pc:spChg>
        <pc:spChg chg="add mod">
          <ac:chgData name="Domingo Domènech Enric (ERNI)" userId="54f42a65-8e2a-4cdb-bed8-b2662dedaa4e" providerId="ADAL" clId="{EEB0516A-6386-42D8-BCA4-F06B78139B03}" dt="2025-04-02T21:10:37.485" v="2280" actId="1076"/>
          <ac:spMkLst>
            <pc:docMk/>
            <pc:sldMk cId="3497134247" sldId="350"/>
            <ac:spMk id="11" creationId="{205E3651-56BA-0A40-67DF-9816C2AFDD26}"/>
          </ac:spMkLst>
        </pc:spChg>
        <pc:spChg chg="add mod">
          <ac:chgData name="Domingo Domènech Enric (ERNI)" userId="54f42a65-8e2a-4cdb-bed8-b2662dedaa4e" providerId="ADAL" clId="{EEB0516A-6386-42D8-BCA4-F06B78139B03}" dt="2025-04-02T21:06:28.790" v="2215"/>
          <ac:spMkLst>
            <pc:docMk/>
            <pc:sldMk cId="3497134247" sldId="350"/>
            <ac:spMk id="12" creationId="{0A4C7F54-0D6C-BEB8-015E-6D18D5556719}"/>
          </ac:spMkLst>
        </pc:spChg>
        <pc:spChg chg="add mod">
          <ac:chgData name="Domingo Domènech Enric (ERNI)" userId="54f42a65-8e2a-4cdb-bed8-b2662dedaa4e" providerId="ADAL" clId="{EEB0516A-6386-42D8-BCA4-F06B78139B03}" dt="2025-04-02T21:06:36.161" v="2217"/>
          <ac:spMkLst>
            <pc:docMk/>
            <pc:sldMk cId="3497134247" sldId="350"/>
            <ac:spMk id="13" creationId="{4FCCE4CD-3ABB-4F6A-A3FE-C162D9586E58}"/>
          </ac:spMkLst>
        </pc:spChg>
        <pc:spChg chg="add mod">
          <ac:chgData name="Domingo Domènech Enric (ERNI)" userId="54f42a65-8e2a-4cdb-bed8-b2662dedaa4e" providerId="ADAL" clId="{EEB0516A-6386-42D8-BCA4-F06B78139B03}" dt="2025-04-02T21:10:37.485" v="2280" actId="1076"/>
          <ac:spMkLst>
            <pc:docMk/>
            <pc:sldMk cId="3497134247" sldId="350"/>
            <ac:spMk id="19" creationId="{ED3C0213-F96F-2B4A-D3F1-A3AC876FF674}"/>
          </ac:spMkLst>
        </pc:spChg>
        <pc:spChg chg="add mod">
          <ac:chgData name="Domingo Domènech Enric (ERNI)" userId="54f42a65-8e2a-4cdb-bed8-b2662dedaa4e" providerId="ADAL" clId="{EEB0516A-6386-42D8-BCA4-F06B78139B03}" dt="2025-04-02T21:10:16.280" v="2277" actId="1076"/>
          <ac:spMkLst>
            <pc:docMk/>
            <pc:sldMk cId="3497134247" sldId="350"/>
            <ac:spMk id="20" creationId="{18B8ED18-9D13-D66C-FDCC-6D00D5EF0F73}"/>
          </ac:spMkLst>
        </pc:spChg>
        <pc:spChg chg="mod">
          <ac:chgData name="Domingo Domènech Enric (ERNI)" userId="54f42a65-8e2a-4cdb-bed8-b2662dedaa4e" providerId="ADAL" clId="{EEB0516A-6386-42D8-BCA4-F06B78139B03}" dt="2025-04-02T21:10:08.709" v="2276" actId="1076"/>
          <ac:spMkLst>
            <pc:docMk/>
            <pc:sldMk cId="3497134247" sldId="350"/>
            <ac:spMk id="791" creationId="{2F50A18C-823D-BD3F-EFD9-187C8245A2E4}"/>
          </ac:spMkLst>
        </pc:spChg>
        <pc:picChg chg="add mod">
          <ac:chgData name="Domingo Domènech Enric (ERNI)" userId="54f42a65-8e2a-4cdb-bed8-b2662dedaa4e" providerId="ADAL" clId="{EEB0516A-6386-42D8-BCA4-F06B78139B03}" dt="2025-04-02T21:10:16.280" v="2277" actId="1076"/>
          <ac:picMkLst>
            <pc:docMk/>
            <pc:sldMk cId="3497134247" sldId="350"/>
            <ac:picMk id="9" creationId="{EBB19601-171B-A48F-DC10-19353992B365}"/>
          </ac:picMkLst>
        </pc:picChg>
        <pc:picChg chg="add del mod">
          <ac:chgData name="Domingo Domènech Enric (ERNI)" userId="54f42a65-8e2a-4cdb-bed8-b2662dedaa4e" providerId="ADAL" clId="{EEB0516A-6386-42D8-BCA4-F06B78139B03}" dt="2025-04-02T21:06:08.904" v="2210" actId="478"/>
          <ac:picMkLst>
            <pc:docMk/>
            <pc:sldMk cId="3497134247" sldId="350"/>
            <ac:picMk id="10" creationId="{AAA928BA-CA6F-A38F-861A-C332B547238B}"/>
          </ac:picMkLst>
        </pc:picChg>
        <pc:picChg chg="add del mod">
          <ac:chgData name="Domingo Domènech Enric (ERNI)" userId="54f42a65-8e2a-4cdb-bed8-b2662dedaa4e" providerId="ADAL" clId="{EEB0516A-6386-42D8-BCA4-F06B78139B03}" dt="2025-04-02T21:48:31.120" v="2963" actId="478"/>
          <ac:picMkLst>
            <pc:docMk/>
            <pc:sldMk cId="3497134247" sldId="350"/>
            <ac:picMk id="14" creationId="{FE0DE93D-8E62-30EE-9F4D-386384028A68}"/>
          </ac:picMkLst>
        </pc:picChg>
        <pc:picChg chg="add del mod">
          <ac:chgData name="Domingo Domènech Enric (ERNI)" userId="54f42a65-8e2a-4cdb-bed8-b2662dedaa4e" providerId="ADAL" clId="{EEB0516A-6386-42D8-BCA4-F06B78139B03}" dt="2025-04-02T21:06:56.067" v="2221" actId="478"/>
          <ac:picMkLst>
            <pc:docMk/>
            <pc:sldMk cId="3497134247" sldId="350"/>
            <ac:picMk id="15" creationId="{5673A146-A144-34C7-A9E5-A038B3E90D02}"/>
          </ac:picMkLst>
        </pc:picChg>
        <pc:picChg chg="add mod">
          <ac:chgData name="Domingo Domènech Enric (ERNI)" userId="54f42a65-8e2a-4cdb-bed8-b2662dedaa4e" providerId="ADAL" clId="{EEB0516A-6386-42D8-BCA4-F06B78139B03}" dt="2025-04-02T21:48:32.104" v="2964" actId="1076"/>
          <ac:picMkLst>
            <pc:docMk/>
            <pc:sldMk cId="3497134247" sldId="350"/>
            <ac:picMk id="16" creationId="{320891A7-FB26-0487-E279-B1CE8335BEB8}"/>
          </ac:picMkLst>
        </pc:picChg>
        <pc:picChg chg="add mod">
          <ac:chgData name="Domingo Domènech Enric (ERNI)" userId="54f42a65-8e2a-4cdb-bed8-b2662dedaa4e" providerId="ADAL" clId="{EEB0516A-6386-42D8-BCA4-F06B78139B03}" dt="2025-04-02T21:48:36.100" v="2966" actId="1076"/>
          <ac:picMkLst>
            <pc:docMk/>
            <pc:sldMk cId="3497134247" sldId="350"/>
            <ac:picMk id="4098" creationId="{01CC48AB-0BA8-3E65-B6F4-525949FBE8D3}"/>
          </ac:picMkLst>
        </pc:picChg>
        <pc:picChg chg="add mod">
          <ac:chgData name="Domingo Domènech Enric (ERNI)" userId="54f42a65-8e2a-4cdb-bed8-b2662dedaa4e" providerId="ADAL" clId="{EEB0516A-6386-42D8-BCA4-F06B78139B03}" dt="2025-04-02T21:10:37.485" v="2280" actId="1076"/>
          <ac:picMkLst>
            <pc:docMk/>
            <pc:sldMk cId="3497134247" sldId="350"/>
            <ac:picMk id="4100" creationId="{AAE58CCD-14CC-091D-782A-8EA0BF928B24}"/>
          </ac:picMkLst>
        </pc:picChg>
        <pc:picChg chg="add mod">
          <ac:chgData name="Domingo Domènech Enric (ERNI)" userId="54f42a65-8e2a-4cdb-bed8-b2662dedaa4e" providerId="ADAL" clId="{EEB0516A-6386-42D8-BCA4-F06B78139B03}" dt="2025-04-02T21:10:52.619" v="2282" actId="1076"/>
          <ac:picMkLst>
            <pc:docMk/>
            <pc:sldMk cId="3497134247" sldId="350"/>
            <ac:picMk id="4110" creationId="{3CCDAED5-F9E0-916C-2E46-4B739A7395C4}"/>
          </ac:picMkLst>
        </pc:picChg>
        <pc:picChg chg="add mod">
          <ac:chgData name="Domingo Domènech Enric (ERNI)" userId="54f42a65-8e2a-4cdb-bed8-b2662dedaa4e" providerId="ADAL" clId="{EEB0516A-6386-42D8-BCA4-F06B78139B03}" dt="2025-04-02T21:10:16.280" v="2277" actId="1076"/>
          <ac:picMkLst>
            <pc:docMk/>
            <pc:sldMk cId="3497134247" sldId="350"/>
            <ac:picMk id="4112" creationId="{5D308C92-99DA-4DFE-C7A4-19702F6CD987}"/>
          </ac:picMkLst>
        </pc:picChg>
        <pc:picChg chg="add mod">
          <ac:chgData name="Domingo Domènech Enric (ERNI)" userId="54f42a65-8e2a-4cdb-bed8-b2662dedaa4e" providerId="ADAL" clId="{EEB0516A-6386-42D8-BCA4-F06B78139B03}" dt="2025-04-02T21:10:16.280" v="2277" actId="1076"/>
          <ac:picMkLst>
            <pc:docMk/>
            <pc:sldMk cId="3497134247" sldId="350"/>
            <ac:picMk id="4114" creationId="{A975812F-516C-FE16-BAEF-BC56A38E0132}"/>
          </ac:picMkLst>
        </pc:picChg>
        <pc:picChg chg="add mod">
          <ac:chgData name="Domingo Domènech Enric (ERNI)" userId="54f42a65-8e2a-4cdb-bed8-b2662dedaa4e" providerId="ADAL" clId="{EEB0516A-6386-42D8-BCA4-F06B78139B03}" dt="2025-04-02T21:10:16.280" v="2277" actId="1076"/>
          <ac:picMkLst>
            <pc:docMk/>
            <pc:sldMk cId="3497134247" sldId="350"/>
            <ac:picMk id="4116" creationId="{088F4E0E-345A-D85A-8DE6-0C6E6B3D72AA}"/>
          </ac:picMkLst>
        </pc:picChg>
        <pc:picChg chg="add mod">
          <ac:chgData name="Domingo Domènech Enric (ERNI)" userId="54f42a65-8e2a-4cdb-bed8-b2662dedaa4e" providerId="ADAL" clId="{EEB0516A-6386-42D8-BCA4-F06B78139B03}" dt="2025-04-02T21:10:16.280" v="2277" actId="1076"/>
          <ac:picMkLst>
            <pc:docMk/>
            <pc:sldMk cId="3497134247" sldId="350"/>
            <ac:picMk id="4118" creationId="{F0C28A40-47F7-E98D-FB13-09D5ADB735CF}"/>
          </ac:picMkLst>
        </pc:picChg>
        <pc:picChg chg="add mod">
          <ac:chgData name="Domingo Domènech Enric (ERNI)" userId="54f42a65-8e2a-4cdb-bed8-b2662dedaa4e" providerId="ADAL" clId="{EEB0516A-6386-42D8-BCA4-F06B78139B03}" dt="2025-04-02T21:10:16.280" v="2277" actId="1076"/>
          <ac:picMkLst>
            <pc:docMk/>
            <pc:sldMk cId="3497134247" sldId="350"/>
            <ac:picMk id="4120" creationId="{83269756-9FEE-BAD5-76AE-9F1959EA0443}"/>
          </ac:picMkLst>
        </pc:picChg>
        <pc:cxnChg chg="add del mod">
          <ac:chgData name="Domingo Domènech Enric (ERNI)" userId="54f42a65-8e2a-4cdb-bed8-b2662dedaa4e" providerId="ADAL" clId="{EEB0516A-6386-42D8-BCA4-F06B78139B03}" dt="2025-04-02T21:48:30.604" v="2962" actId="478"/>
          <ac:cxnSpMkLst>
            <pc:docMk/>
            <pc:sldMk cId="3497134247" sldId="350"/>
            <ac:cxnSpMk id="18" creationId="{AB5DDC1E-B4EF-8372-3C2C-4D6412321E75}"/>
          </ac:cxnSpMkLst>
        </pc:cxnChg>
      </pc:sldChg>
      <pc:sldChg chg="addSp delSp modSp mod">
        <pc:chgData name="Domingo Domènech Enric (ERNI)" userId="54f42a65-8e2a-4cdb-bed8-b2662dedaa4e" providerId="ADAL" clId="{EEB0516A-6386-42D8-BCA4-F06B78139B03}" dt="2025-04-03T00:02:11.046" v="3329" actId="1076"/>
        <pc:sldMkLst>
          <pc:docMk/>
          <pc:sldMk cId="2958634956" sldId="351"/>
        </pc:sldMkLst>
        <pc:spChg chg="add del mod">
          <ac:chgData name="Domingo Domènech Enric (ERNI)" userId="54f42a65-8e2a-4cdb-bed8-b2662dedaa4e" providerId="ADAL" clId="{EEB0516A-6386-42D8-BCA4-F06B78139B03}" dt="2025-04-03T00:00:14.418" v="3258" actId="478"/>
          <ac:spMkLst>
            <pc:docMk/>
            <pc:sldMk cId="2958634956" sldId="351"/>
            <ac:spMk id="2" creationId="{6780FB71-DF38-58E5-7FA0-38402B7B5234}"/>
          </ac:spMkLst>
        </pc:spChg>
        <pc:spChg chg="add del mod">
          <ac:chgData name="Domingo Domènech Enric (ERNI)" userId="54f42a65-8e2a-4cdb-bed8-b2662dedaa4e" providerId="ADAL" clId="{EEB0516A-6386-42D8-BCA4-F06B78139B03}" dt="2025-04-02T22:47:23.111" v="3115" actId="478"/>
          <ac:spMkLst>
            <pc:docMk/>
            <pc:sldMk cId="2958634956" sldId="351"/>
            <ac:spMk id="5" creationId="{5FA7B1DA-731C-2978-7590-95D51A76EFA0}"/>
          </ac:spMkLst>
        </pc:spChg>
        <pc:spChg chg="mod">
          <ac:chgData name="Domingo Domènech Enric (ERNI)" userId="54f42a65-8e2a-4cdb-bed8-b2662dedaa4e" providerId="ADAL" clId="{EEB0516A-6386-42D8-BCA4-F06B78139B03}" dt="2025-04-03T00:00:48.495" v="3317" actId="20577"/>
          <ac:spMkLst>
            <pc:docMk/>
            <pc:sldMk cId="2958634956" sldId="351"/>
            <ac:spMk id="782" creationId="{1C9E8C35-F118-A95A-6493-FB07C501570B}"/>
          </ac:spMkLst>
        </pc:spChg>
        <pc:picChg chg="add del mod">
          <ac:chgData name="Domingo Domènech Enric (ERNI)" userId="54f42a65-8e2a-4cdb-bed8-b2662dedaa4e" providerId="ADAL" clId="{EEB0516A-6386-42D8-BCA4-F06B78139B03}" dt="2025-04-02T22:47:24.529" v="3116" actId="478"/>
          <ac:picMkLst>
            <pc:docMk/>
            <pc:sldMk cId="2958634956" sldId="351"/>
            <ac:picMk id="4" creationId="{55C71E0A-F8B8-3472-AEF9-B3D8FF2561D1}"/>
          </ac:picMkLst>
        </pc:picChg>
        <pc:picChg chg="add mod">
          <ac:chgData name="Domingo Domènech Enric (ERNI)" userId="54f42a65-8e2a-4cdb-bed8-b2662dedaa4e" providerId="ADAL" clId="{EEB0516A-6386-42D8-BCA4-F06B78139B03}" dt="2025-04-03T00:02:04.288" v="3326" actId="14100"/>
          <ac:picMkLst>
            <pc:docMk/>
            <pc:sldMk cId="2958634956" sldId="351"/>
            <ac:picMk id="7" creationId="{9904EC3A-0393-6822-03D6-89B6E344CC94}"/>
          </ac:picMkLst>
        </pc:picChg>
        <pc:picChg chg="add mod">
          <ac:chgData name="Domingo Domènech Enric (ERNI)" userId="54f42a65-8e2a-4cdb-bed8-b2662dedaa4e" providerId="ADAL" clId="{EEB0516A-6386-42D8-BCA4-F06B78139B03}" dt="2025-04-03T00:02:11.046" v="3329" actId="1076"/>
          <ac:picMkLst>
            <pc:docMk/>
            <pc:sldMk cId="2958634956" sldId="351"/>
            <ac:picMk id="9" creationId="{BED38415-EB17-4D05-5F2A-81F6B9932C8C}"/>
          </ac:picMkLst>
        </pc:picChg>
      </pc:sldChg>
      <pc:sldChg chg="addSp delSp modSp mod">
        <pc:chgData name="Domingo Domènech Enric (ERNI)" userId="54f42a65-8e2a-4cdb-bed8-b2662dedaa4e" providerId="ADAL" clId="{EEB0516A-6386-42D8-BCA4-F06B78139B03}" dt="2025-04-03T00:04:22.903" v="3348" actId="1076"/>
        <pc:sldMkLst>
          <pc:docMk/>
          <pc:sldMk cId="1141688429" sldId="352"/>
        </pc:sldMkLst>
        <pc:spChg chg="add del mod">
          <ac:chgData name="Domingo Domènech Enric (ERNI)" userId="54f42a65-8e2a-4cdb-bed8-b2662dedaa4e" providerId="ADAL" clId="{EEB0516A-6386-42D8-BCA4-F06B78139B03}" dt="2025-04-03T00:02:25.725" v="3330" actId="478"/>
          <ac:spMkLst>
            <pc:docMk/>
            <pc:sldMk cId="1141688429" sldId="352"/>
            <ac:spMk id="2" creationId="{27BACC6C-A9DE-B20C-0AB1-EDFB85010C0B}"/>
          </ac:spMkLst>
        </pc:spChg>
        <pc:spChg chg="mod">
          <ac:chgData name="Domingo Domènech Enric (ERNI)" userId="54f42a65-8e2a-4cdb-bed8-b2662dedaa4e" providerId="ADAL" clId="{EEB0516A-6386-42D8-BCA4-F06B78139B03}" dt="2025-04-03T00:02:36.491" v="3339" actId="20577"/>
          <ac:spMkLst>
            <pc:docMk/>
            <pc:sldMk cId="1141688429" sldId="352"/>
            <ac:spMk id="782" creationId="{9EB18D42-2023-9DB1-B853-E90B9F31B06A}"/>
          </ac:spMkLst>
        </pc:spChg>
        <pc:picChg chg="add mod">
          <ac:chgData name="Domingo Domènech Enric (ERNI)" userId="54f42a65-8e2a-4cdb-bed8-b2662dedaa4e" providerId="ADAL" clId="{EEB0516A-6386-42D8-BCA4-F06B78139B03}" dt="2025-04-03T00:03:43.621" v="3343" actId="1440"/>
          <ac:picMkLst>
            <pc:docMk/>
            <pc:sldMk cId="1141688429" sldId="352"/>
            <ac:picMk id="4" creationId="{FE5208B0-FA4D-75D8-0C21-2029CB3CBCA4}"/>
          </ac:picMkLst>
        </pc:picChg>
        <pc:picChg chg="add mod modCrop">
          <ac:chgData name="Domingo Domènech Enric (ERNI)" userId="54f42a65-8e2a-4cdb-bed8-b2662dedaa4e" providerId="ADAL" clId="{EEB0516A-6386-42D8-BCA4-F06B78139B03}" dt="2025-04-03T00:04:22.903" v="3348" actId="1076"/>
          <ac:picMkLst>
            <pc:docMk/>
            <pc:sldMk cId="1141688429" sldId="352"/>
            <ac:picMk id="6" creationId="{52FED671-9BAD-69E8-9930-5155FA6C114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Hoy </a:t>
            </a:r>
            <a:r>
              <a:rPr lang="en-US" err="1"/>
              <a:t>vamos</a:t>
            </a:r>
            <a:r>
              <a:rPr lang="en-US"/>
              <a:t> a </a:t>
            </a:r>
            <a:r>
              <a:rPr lang="en-US" err="1"/>
              <a:t>ver</a:t>
            </a:r>
            <a:r>
              <a:rPr lang="en-US"/>
              <a:t> </a:t>
            </a:r>
            <a:r>
              <a:rPr lang="en-US" err="1"/>
              <a:t>como</a:t>
            </a:r>
            <a:r>
              <a:rPr lang="en-US"/>
              <a:t> </a:t>
            </a:r>
            <a:r>
              <a:rPr lang="en-US" err="1"/>
              <a:t>permitir</a:t>
            </a:r>
            <a:r>
              <a:rPr lang="en-US"/>
              <a:t> que </a:t>
            </a:r>
            <a:r>
              <a:rPr lang="en-US" err="1"/>
              <a:t>cualquier</a:t>
            </a:r>
            <a:r>
              <a:rPr lang="en-US"/>
              <a:t> persona, sin </a:t>
            </a:r>
            <a:r>
              <a:rPr lang="en-US" err="1"/>
              <a:t>necesidad</a:t>
            </a:r>
            <a:r>
              <a:rPr lang="en-US"/>
              <a:t> de ser </a:t>
            </a:r>
            <a:r>
              <a:rPr lang="en-US" err="1"/>
              <a:t>técnica</a:t>
            </a:r>
            <a:r>
              <a:rPr lang="en-US"/>
              <a:t> o saber </a:t>
            </a:r>
            <a:r>
              <a:rPr lang="en-US" err="1"/>
              <a:t>programar</a:t>
            </a:r>
            <a:r>
              <a:rPr lang="en-US"/>
              <a:t>, </a:t>
            </a:r>
            <a:r>
              <a:rPr lang="en-US" err="1"/>
              <a:t>pueda</a:t>
            </a:r>
            <a:r>
              <a:rPr lang="en-US"/>
              <a:t> usar </a:t>
            </a:r>
            <a:r>
              <a:rPr lang="en-US" err="1"/>
              <a:t>nuestras</a:t>
            </a:r>
            <a:r>
              <a:rPr lang="en-US"/>
              <a:t> bases de </a:t>
            </a:r>
            <a:r>
              <a:rPr lang="en-US" err="1"/>
              <a:t>datos</a:t>
            </a:r>
            <a:r>
              <a:rPr lang="en-US"/>
              <a:t>, scripts de python y </a:t>
            </a:r>
            <a:r>
              <a:rPr lang="en-US" err="1"/>
              <a:t>toda</a:t>
            </a:r>
            <a:r>
              <a:rPr lang="en-US"/>
              <a:t> la </a:t>
            </a:r>
            <a:r>
              <a:rPr lang="en-US" err="1"/>
              <a:t>lógica</a:t>
            </a:r>
            <a:r>
              <a:rPr lang="en-US"/>
              <a:t> que </a:t>
            </a:r>
            <a:r>
              <a:rPr lang="en-US" err="1"/>
              <a:t>desarrollamos</a:t>
            </a:r>
            <a:r>
              <a:rPr lang="en-US"/>
              <a:t> </a:t>
            </a:r>
            <a:r>
              <a:rPr lang="en-US" err="1"/>
              <a:t>pero</a:t>
            </a:r>
            <a:r>
              <a:rPr lang="en-US"/>
              <a:t> </a:t>
            </a:r>
            <a:r>
              <a:rPr lang="en-US" err="1"/>
              <a:t>casi</a:t>
            </a:r>
            <a:r>
              <a:rPr lang="en-US"/>
              <a:t> </a:t>
            </a:r>
            <a:r>
              <a:rPr lang="en-US" err="1"/>
              <a:t>siempre</a:t>
            </a:r>
            <a:r>
              <a:rPr lang="en-US"/>
              <a:t> </a:t>
            </a:r>
            <a:r>
              <a:rPr lang="en-US" err="1"/>
              <a:t>acaba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nuestro</a:t>
            </a:r>
            <a:r>
              <a:rPr lang="en-US"/>
              <a:t> pc o </a:t>
            </a:r>
            <a:r>
              <a:rPr lang="en-US" err="1"/>
              <a:t>en</a:t>
            </a:r>
            <a:r>
              <a:rPr lang="en-US"/>
              <a:t> un repo de </a:t>
            </a:r>
            <a:r>
              <a:rPr lang="en-US" err="1"/>
              <a:t>github</a:t>
            </a:r>
            <a:r>
              <a:rPr lang="en-US"/>
              <a:t> sin que </a:t>
            </a:r>
            <a:r>
              <a:rPr lang="en-US" err="1"/>
              <a:t>nadie</a:t>
            </a:r>
            <a:r>
              <a:rPr lang="en-US"/>
              <a:t> la use </a:t>
            </a:r>
            <a:r>
              <a:rPr lang="en-US" err="1"/>
              <a:t>ni</a:t>
            </a:r>
            <a:r>
              <a:rPr lang="en-US"/>
              <a:t> la vea.</a:t>
            </a:r>
          </a:p>
        </p:txBody>
      </p:sp>
    </p:spTree>
    <p:extLst>
      <p:ext uri="{BB962C8B-B14F-4D97-AF65-F5344CB8AC3E}">
        <p14:creationId xmlns:p14="http://schemas.microsoft.com/office/powerpoint/2010/main" val="2023166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>
          <a:extLst>
            <a:ext uri="{FF2B5EF4-FFF2-40B4-BE49-F238E27FC236}">
              <a16:creationId xmlns:a16="http://schemas.microsoft.com/office/drawing/2014/main" id="{8C1DEC30-1400-704A-C579-18C500E27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ed82e8067d_0_3200:notes">
            <a:extLst>
              <a:ext uri="{FF2B5EF4-FFF2-40B4-BE49-F238E27FC236}">
                <a16:creationId xmlns:a16="http://schemas.microsoft.com/office/drawing/2014/main" id="{D497C525-D4F1-D3BD-4FBE-50414CE7F2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ed82e8067d_0_3200:notes">
            <a:extLst>
              <a:ext uri="{FF2B5EF4-FFF2-40B4-BE49-F238E27FC236}">
                <a16:creationId xmlns:a16="http://schemas.microsoft.com/office/drawing/2014/main" id="{303D5EB1-D885-684B-FB9C-42ED070E31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8513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224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>
          <a:extLst>
            <a:ext uri="{FF2B5EF4-FFF2-40B4-BE49-F238E27FC236}">
              <a16:creationId xmlns:a16="http://schemas.microsoft.com/office/drawing/2014/main" id="{1E8FA149-E441-6B58-9EFB-5606E7D32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ed82e8067d_0_3200:notes">
            <a:extLst>
              <a:ext uri="{FF2B5EF4-FFF2-40B4-BE49-F238E27FC236}">
                <a16:creationId xmlns:a16="http://schemas.microsoft.com/office/drawing/2014/main" id="{CBD2CA61-95DE-A0C0-B77A-28BB617029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ed82e8067d_0_3200:notes">
            <a:extLst>
              <a:ext uri="{FF2B5EF4-FFF2-40B4-BE49-F238E27FC236}">
                <a16:creationId xmlns:a16="http://schemas.microsoft.com/office/drawing/2014/main" id="{5A0DD3AD-48DB-E8DF-28CF-B2F4B61B38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3068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>
          <a:extLst>
            <a:ext uri="{FF2B5EF4-FFF2-40B4-BE49-F238E27FC236}">
              <a16:creationId xmlns:a16="http://schemas.microsoft.com/office/drawing/2014/main" id="{767DD904-222C-9466-85F0-C566FEB68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ed82e8067d_0_3200:notes">
            <a:extLst>
              <a:ext uri="{FF2B5EF4-FFF2-40B4-BE49-F238E27FC236}">
                <a16:creationId xmlns:a16="http://schemas.microsoft.com/office/drawing/2014/main" id="{3C061CE3-0EA1-0EE3-05E9-60811FFD96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ed82e8067d_0_3200:notes">
            <a:extLst>
              <a:ext uri="{FF2B5EF4-FFF2-40B4-BE49-F238E27FC236}">
                <a16:creationId xmlns:a16="http://schemas.microsoft.com/office/drawing/2014/main" id="{2180DDFB-036F-1B4A-9D68-0F3CEAF80A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14884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>
          <a:extLst>
            <a:ext uri="{FF2B5EF4-FFF2-40B4-BE49-F238E27FC236}">
              <a16:creationId xmlns:a16="http://schemas.microsoft.com/office/drawing/2014/main" id="{CB7E5A00-949C-1507-93AF-936CA3BA0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ed82e8067d_0_3200:notes">
            <a:extLst>
              <a:ext uri="{FF2B5EF4-FFF2-40B4-BE49-F238E27FC236}">
                <a16:creationId xmlns:a16="http://schemas.microsoft.com/office/drawing/2014/main" id="{101F8FBF-CE7D-40D8-7048-D7CA27B6B8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ed82e8067d_0_3200:notes">
            <a:extLst>
              <a:ext uri="{FF2B5EF4-FFF2-40B4-BE49-F238E27FC236}">
                <a16:creationId xmlns:a16="http://schemas.microsoft.com/office/drawing/2014/main" id="{F606A208-FDFD-C282-30EC-D08C4F366E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07251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>
          <a:extLst>
            <a:ext uri="{FF2B5EF4-FFF2-40B4-BE49-F238E27FC236}">
              <a16:creationId xmlns:a16="http://schemas.microsoft.com/office/drawing/2014/main" id="{03272B6B-F106-07EC-745F-DBF656601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ed82e8067d_0_3200:notes">
            <a:extLst>
              <a:ext uri="{FF2B5EF4-FFF2-40B4-BE49-F238E27FC236}">
                <a16:creationId xmlns:a16="http://schemas.microsoft.com/office/drawing/2014/main" id="{9135CF2F-4E81-591C-E3A3-A3D1F4C2D6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ed82e8067d_0_3200:notes">
            <a:extLst>
              <a:ext uri="{FF2B5EF4-FFF2-40B4-BE49-F238E27FC236}">
                <a16:creationId xmlns:a16="http://schemas.microsoft.com/office/drawing/2014/main" id="{C7040B2A-8EC0-4CAC-851F-CD276C4D40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9349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>
          <a:extLst>
            <a:ext uri="{FF2B5EF4-FFF2-40B4-BE49-F238E27FC236}">
              <a16:creationId xmlns:a16="http://schemas.microsoft.com/office/drawing/2014/main" id="{F065DAE1-672D-AA13-3A7F-2D17D4EA9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ed82e8067d_0_3200:notes">
            <a:extLst>
              <a:ext uri="{FF2B5EF4-FFF2-40B4-BE49-F238E27FC236}">
                <a16:creationId xmlns:a16="http://schemas.microsoft.com/office/drawing/2014/main" id="{C65ED2C4-A150-E345-741A-4F2DD2167F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ed82e8067d_0_3200:notes">
            <a:extLst>
              <a:ext uri="{FF2B5EF4-FFF2-40B4-BE49-F238E27FC236}">
                <a16:creationId xmlns:a16="http://schemas.microsoft.com/office/drawing/2014/main" id="{A3072997-F28C-95D8-5E94-976D48E6BE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507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>
          <a:extLst>
            <a:ext uri="{FF2B5EF4-FFF2-40B4-BE49-F238E27FC236}">
              <a16:creationId xmlns:a16="http://schemas.microsoft.com/office/drawing/2014/main" id="{491A1E39-AFC2-1B0F-8377-AC73C0E85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ed82e8067d_0_3200:notes">
            <a:extLst>
              <a:ext uri="{FF2B5EF4-FFF2-40B4-BE49-F238E27FC236}">
                <a16:creationId xmlns:a16="http://schemas.microsoft.com/office/drawing/2014/main" id="{78E7B740-EC2E-4761-B869-0C54F0F968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ed82e8067d_0_3200:notes">
            <a:extLst>
              <a:ext uri="{FF2B5EF4-FFF2-40B4-BE49-F238E27FC236}">
                <a16:creationId xmlns:a16="http://schemas.microsoft.com/office/drawing/2014/main" id="{4E1F5CFC-9FBD-5A0B-E5DD-B67589411B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/>
              <a:t>Preguntar cuanta gente sabe Python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s-ES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/>
              <a:t>Snowflake la adquirió para complementar su portfolio de soluciones en su plataforma, para ayudar a que sus bases de datos y servicios backend se pudieran consumir y usar más fácilmente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s-ES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/>
              <a:t>Aporta mucho valor, desde en una hackathon o en una startup para validar producto, hasta en una gran empresa para crear tools internas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s-ES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="0" i="0">
                <a:solidFill>
                  <a:srgbClr val="242424"/>
                </a:solidFill>
                <a:effectLst/>
                <a:latin typeface="source-serif-pro"/>
              </a:rPr>
              <a:t>Se usa en sitios como Uber, Spotify, NASA and the World Health Organization</a:t>
            </a:r>
            <a:endParaRPr lang="es-ES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s-ES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/>
              <a:t>Alberto MG: “Me cuesta menos desarrollar y debuggear con Streamlit que de normal en la terminal”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53965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>
          <a:extLst>
            <a:ext uri="{FF2B5EF4-FFF2-40B4-BE49-F238E27FC236}">
              <a16:creationId xmlns:a16="http://schemas.microsoft.com/office/drawing/2014/main" id="{8A840182-974D-B743-41CD-0F3504608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ed82e8067d_0_3200:notes">
            <a:extLst>
              <a:ext uri="{FF2B5EF4-FFF2-40B4-BE49-F238E27FC236}">
                <a16:creationId xmlns:a16="http://schemas.microsoft.com/office/drawing/2014/main" id="{BE5B1C26-D34B-2035-0EC7-96CACDAE87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ed82e8067d_0_3200:notes">
            <a:extLst>
              <a:ext uri="{FF2B5EF4-FFF2-40B4-BE49-F238E27FC236}">
                <a16:creationId xmlns:a16="http://schemas.microsoft.com/office/drawing/2014/main" id="{8B1D456B-6D49-C4CB-93B6-C0FFFF59B0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Dash by Plotly - A Python framework that's great for building analytical web applications with reactive components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Gradio - Simple to use, focused on making ML model demos with minimal code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Panel - A flexible tool that works well with the PyData ecosystem (Pandas, NumPy, etc.)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Voilà - Turns Jupyter notebooks into standalone web applications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Shiny for Python - Originally from R, now available for Python with similar reactive programming model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Solara - A newer option built on top of React and Vue.js components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Taipy - Combines data pipelines with interactive visualization capabilities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Reflex (formerly Pynecone) - Allows building web apps with just Python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24760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>
          <a:extLst>
            <a:ext uri="{FF2B5EF4-FFF2-40B4-BE49-F238E27FC236}">
              <a16:creationId xmlns:a16="http://schemas.microsoft.com/office/drawing/2014/main" id="{EC475730-32AB-257A-2008-92DEEAEA3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ed82e8067d_0_3200:notes">
            <a:extLst>
              <a:ext uri="{FF2B5EF4-FFF2-40B4-BE49-F238E27FC236}">
                <a16:creationId xmlns:a16="http://schemas.microsoft.com/office/drawing/2014/main" id="{D9BA100D-BEFE-0066-D5F2-9723E00DFF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ed82e8067d_0_3200:notes">
            <a:extLst>
              <a:ext uri="{FF2B5EF4-FFF2-40B4-BE49-F238E27FC236}">
                <a16:creationId xmlns:a16="http://schemas.microsoft.com/office/drawing/2014/main" id="{7CAF457D-7E87-F553-5A79-E45E2BFEC1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Data </a:t>
            </a:r>
            <a:r>
              <a:rPr lang="es-ES" dirty="0" err="1"/>
              <a:t>Engineer</a:t>
            </a:r>
            <a:r>
              <a:rPr lang="es-ES" dirty="0"/>
              <a:t> / </a:t>
            </a:r>
            <a:r>
              <a:rPr lang="es-ES" dirty="0" err="1"/>
              <a:t>Backend</a:t>
            </a:r>
            <a:r>
              <a:rPr lang="es-ES" dirty="0"/>
              <a:t> (Python): Construyen </a:t>
            </a:r>
            <a:r>
              <a:rPr lang="es-ES" dirty="0" err="1"/>
              <a:t>DBs</a:t>
            </a:r>
            <a:r>
              <a:rPr lang="es-ES" dirty="0"/>
              <a:t> que son difíciles de consumir y entender sin SQL o un </a:t>
            </a:r>
            <a:r>
              <a:rPr lang="es-ES" dirty="0" err="1"/>
              <a:t>frontend</a:t>
            </a:r>
            <a:r>
              <a:rPr lang="es-ES" dirty="0"/>
              <a:t> conectado, se tienen que limitar a enseñar un diagrama UML y poco más. </a:t>
            </a:r>
            <a:br>
              <a:rPr lang="es-ES" dirty="0"/>
            </a:br>
            <a:r>
              <a:rPr lang="es-ES" dirty="0"/>
              <a:t>Con </a:t>
            </a:r>
            <a:r>
              <a:rPr lang="es-ES" dirty="0" err="1"/>
              <a:t>Streamlit</a:t>
            </a:r>
            <a:r>
              <a:rPr lang="es-ES" dirty="0"/>
              <a:t> pueden crear apps simples que permitan a sus usuarios hacer </a:t>
            </a:r>
            <a:r>
              <a:rPr lang="es-ES" dirty="0" err="1"/>
              <a:t>queries</a:t>
            </a:r>
            <a:r>
              <a:rPr lang="es-ES" dirty="0"/>
              <a:t> a la base de datos en base a componentes que construyan internamente la </a:t>
            </a:r>
            <a:r>
              <a:rPr lang="es-ES" dirty="0" err="1"/>
              <a:t>query</a:t>
            </a:r>
            <a:r>
              <a:rPr lang="es-ES" dirty="0"/>
              <a:t> </a:t>
            </a:r>
            <a:r>
              <a:rPr lang="es-ES" dirty="0" err="1"/>
              <a:t>sql</a:t>
            </a:r>
            <a:r>
              <a:rPr lang="es-ES" dirty="0"/>
              <a:t> adecuada, y añadir más control de como se accede a los datos y optimizar (cache, paginado, </a:t>
            </a:r>
            <a:r>
              <a:rPr lang="es-ES" dirty="0" err="1"/>
              <a:t>etc</a:t>
            </a:r>
            <a:r>
              <a:rPr lang="es-ES" dirty="0"/>
              <a:t>)</a:t>
            </a:r>
            <a:br>
              <a:rPr lang="es-ES" dirty="0"/>
            </a:b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Data </a:t>
            </a:r>
            <a:r>
              <a:rPr lang="es-ES" dirty="0" err="1"/>
              <a:t>Analysts</a:t>
            </a:r>
            <a:r>
              <a:rPr lang="es-ES" dirty="0"/>
              <a:t>: Muchas veces sus visualizaciones se quedan limitadas por la herramienta que usan, especialmente si es no-</a:t>
            </a:r>
            <a:r>
              <a:rPr lang="es-ES" dirty="0" err="1"/>
              <a:t>code</a:t>
            </a:r>
            <a:r>
              <a:rPr lang="es-ES" dirty="0"/>
              <a:t> (licencias, falta de conexiones, falta de visualizaciones…), hay </a:t>
            </a:r>
            <a:r>
              <a:rPr lang="es-ES" dirty="0" err="1"/>
              <a:t>reports</a:t>
            </a:r>
            <a:r>
              <a:rPr lang="es-ES" dirty="0"/>
              <a:t> estáticos que el usuario no puede acabar de usar si no puede interactuar</a:t>
            </a:r>
            <a:br>
              <a:rPr lang="es-ES" dirty="0"/>
            </a:b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S" dirty="0"/>
              <a:t>Data </a:t>
            </a:r>
            <a:r>
              <a:rPr lang="es-ES" dirty="0" err="1"/>
              <a:t>Scientists</a:t>
            </a:r>
            <a:r>
              <a:rPr lang="es-ES" dirty="0"/>
              <a:t>: Sus modelos no salen de los notebooks, tiene que enseñar como funcionan con 4 ejemplos de inferencia contados o con métricas que el cliente final se tiene que creer.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6045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>
          <a:extLst>
            <a:ext uri="{FF2B5EF4-FFF2-40B4-BE49-F238E27FC236}">
              <a16:creationId xmlns:a16="http://schemas.microsoft.com/office/drawing/2014/main" id="{3714E11C-AC2D-5369-EE36-50B528170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ed82e8067d_0_3200:notes">
            <a:extLst>
              <a:ext uri="{FF2B5EF4-FFF2-40B4-BE49-F238E27FC236}">
                <a16:creationId xmlns:a16="http://schemas.microsoft.com/office/drawing/2014/main" id="{C13F93D8-0C3F-6983-C2FB-F73932A30B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ed82e8067d_0_3200:notes">
            <a:extLst>
              <a:ext uri="{FF2B5EF4-FFF2-40B4-BE49-F238E27FC236}">
                <a16:creationId xmlns:a16="http://schemas.microsoft.com/office/drawing/2014/main" id="{9F63E646-4560-92FA-481B-2080FAB90A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874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>
          <a:extLst>
            <a:ext uri="{FF2B5EF4-FFF2-40B4-BE49-F238E27FC236}">
              <a16:creationId xmlns:a16="http://schemas.microsoft.com/office/drawing/2014/main" id="{8577DFF7-E96B-64CF-8DA8-34009971B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ed82e8067d_0_3200:notes">
            <a:extLst>
              <a:ext uri="{FF2B5EF4-FFF2-40B4-BE49-F238E27FC236}">
                <a16:creationId xmlns:a16="http://schemas.microsoft.com/office/drawing/2014/main" id="{93731EE6-316F-4707-0E87-950B33DC93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ed82e8067d_0_3200:notes">
            <a:extLst>
              <a:ext uri="{FF2B5EF4-FFF2-40B4-BE49-F238E27FC236}">
                <a16:creationId xmlns:a16="http://schemas.microsoft.com/office/drawing/2014/main" id="{32B59A9D-E89D-244A-74F0-EAAAC76522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34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>
          <a:extLst>
            <a:ext uri="{FF2B5EF4-FFF2-40B4-BE49-F238E27FC236}">
              <a16:creationId xmlns:a16="http://schemas.microsoft.com/office/drawing/2014/main" id="{E822824E-DA06-9AC7-3B62-3C204D5EE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ed82e8067d_0_3200:notes">
            <a:extLst>
              <a:ext uri="{FF2B5EF4-FFF2-40B4-BE49-F238E27FC236}">
                <a16:creationId xmlns:a16="http://schemas.microsoft.com/office/drawing/2014/main" id="{5F462311-8505-AAFC-3CDE-A3F5568CB9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ed82e8067d_0_3200:notes">
            <a:extLst>
              <a:ext uri="{FF2B5EF4-FFF2-40B4-BE49-F238E27FC236}">
                <a16:creationId xmlns:a16="http://schemas.microsoft.com/office/drawing/2014/main" id="{D2275CF5-FB91-631D-5EFF-02103FBAFD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312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>
          <a:extLst>
            <a:ext uri="{FF2B5EF4-FFF2-40B4-BE49-F238E27FC236}">
              <a16:creationId xmlns:a16="http://schemas.microsoft.com/office/drawing/2014/main" id="{A9278EFC-C47F-78F4-67CE-6ACDDD1E5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ed82e8067d_0_3200:notes">
            <a:extLst>
              <a:ext uri="{FF2B5EF4-FFF2-40B4-BE49-F238E27FC236}">
                <a16:creationId xmlns:a16="http://schemas.microsoft.com/office/drawing/2014/main" id="{12C47989-D55F-7394-B777-36629B5EBD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ed82e8067d_0_3200:notes">
            <a:extLst>
              <a:ext uri="{FF2B5EF4-FFF2-40B4-BE49-F238E27FC236}">
                <a16:creationId xmlns:a16="http://schemas.microsoft.com/office/drawing/2014/main" id="{F4236997-0EB6-ABDC-6637-AAF84795F1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3223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A236D-912F-46AD-8C7F-92AA7DFA0DE3}" type="datetimeFigureOut">
              <a:rPr lang="en-US" smtClean="0"/>
              <a:t>4/3/25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148934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A236D-912F-46AD-8C7F-92AA7DFA0DE3}" type="datetimeFigureOut">
              <a:rPr lang="en-US" smtClean="0"/>
              <a:t>4/3/25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6551090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A236D-912F-46AD-8C7F-92AA7DFA0DE3}" type="datetimeFigureOut">
              <a:rPr lang="en-US" smtClean="0"/>
              <a:t>4/3/25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2314547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1"/>
          <p:cNvSpPr txBox="1">
            <a:spLocks noGrp="1"/>
          </p:cNvSpPr>
          <p:nvPr>
            <p:ph type="body" idx="1"/>
          </p:nvPr>
        </p:nvSpPr>
        <p:spPr>
          <a:xfrm>
            <a:off x="365750" y="274320"/>
            <a:ext cx="1926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 b="1" i="0" cap="none">
                <a:solidFill>
                  <a:schemeClr val="dk1"/>
                </a:solidFill>
              </a:defRPr>
            </a:lvl1pPr>
            <a:lvl2pPr marL="914400" lvl="1" indent="-3429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1"/>
            </a:lvl2pPr>
            <a:lvl3pPr marL="1371600" lvl="2" indent="-3429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b="1"/>
            </a:lvl3pPr>
            <a:lvl4pPr marL="1828800" lvl="3" indent="-3175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4pPr>
            <a:lvl5pPr marL="2286000" lvl="4" indent="-3175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5pPr>
            <a:lvl6pPr marL="2743200" lvl="5" indent="-3175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6pPr>
            <a:lvl7pPr marL="3200400" lvl="6" indent="-3175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7pPr>
            <a:lvl8pPr marL="3657600" lvl="7" indent="-317500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8pPr>
            <a:lvl9pPr marL="4114800" lvl="8" indent="-317500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•"/>
              <a:defRPr b="1"/>
            </a:lvl9pPr>
          </a:lstStyle>
          <a:p>
            <a:endParaRPr/>
          </a:p>
        </p:txBody>
      </p:sp>
      <p:sp>
        <p:nvSpPr>
          <p:cNvPr id="100" name="Google Shape;100;p11"/>
          <p:cNvSpPr txBox="1">
            <a:spLocks noGrp="1"/>
          </p:cNvSpPr>
          <p:nvPr>
            <p:ph type="sldNum" idx="12"/>
          </p:nvPr>
        </p:nvSpPr>
        <p:spPr>
          <a:xfrm>
            <a:off x="8229600" y="4864608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>
                <a:solidFill>
                  <a:srgbClr val="EFEFEF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>
                <a:solidFill>
                  <a:srgbClr val="EFEFEF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>
                <a:solidFill>
                  <a:srgbClr val="EFEFEF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>
                <a:solidFill>
                  <a:srgbClr val="EFEFEF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>
                <a:solidFill>
                  <a:srgbClr val="EFEFEF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>
                <a:solidFill>
                  <a:srgbClr val="EFEFEF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>
                <a:solidFill>
                  <a:srgbClr val="EFEFEF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>
                <a:solidFill>
                  <a:srgbClr val="EFEFEF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>
                <a:solidFill>
                  <a:srgbClr val="EFEF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11"/>
          <p:cNvSpPr txBox="1">
            <a:spLocks noGrp="1"/>
          </p:cNvSpPr>
          <p:nvPr>
            <p:ph type="body" idx="2"/>
          </p:nvPr>
        </p:nvSpPr>
        <p:spPr>
          <a:xfrm>
            <a:off x="2961200" y="914400"/>
            <a:ext cx="5725500" cy="37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rgbClr val="FFFFFF"/>
                </a:solidFill>
              </a:defRPr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•"/>
              <a:defRPr>
                <a:solidFill>
                  <a:srgbClr val="FFFFFF"/>
                </a:solidFill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>
                <a:solidFill>
                  <a:srgbClr val="FFFFFF"/>
                </a:solidFill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>
                <a:solidFill>
                  <a:srgbClr val="FFFFFF"/>
                </a:solidFill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>
                <a:solidFill>
                  <a:srgbClr val="FFFFFF"/>
                </a:solidFill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>
                <a:solidFill>
                  <a:srgbClr val="FFFFFF"/>
                </a:solidFill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>
                <a:solidFill>
                  <a:srgbClr val="FFFFFF"/>
                </a:solidFill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•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18989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04">
  <p:cSld name="Cover 04">
    <p:bg>
      <p:bgPr>
        <a:solidFill>
          <a:schemeClr val="accent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>
            <a:spLocks noGrp="1"/>
          </p:cNvSpPr>
          <p:nvPr>
            <p:ph type="title"/>
          </p:nvPr>
        </p:nvSpPr>
        <p:spPr>
          <a:xfrm>
            <a:off x="366600" y="1188725"/>
            <a:ext cx="7408800" cy="19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/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 Black"/>
              <a:buNone/>
              <a:defRPr sz="1800" b="0">
                <a:latin typeface="Arial Black"/>
                <a:ea typeface="Arial Black"/>
                <a:cs typeface="Arial Black"/>
                <a:sym typeface="Arial Black"/>
              </a:defRPr>
            </a:lvl2pPr>
            <a:lvl3pPr lvl="2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 Black"/>
              <a:buNone/>
              <a:defRPr sz="1800" b="0">
                <a:latin typeface="Arial Black"/>
                <a:ea typeface="Arial Black"/>
                <a:cs typeface="Arial Black"/>
                <a:sym typeface="Arial Black"/>
              </a:defRPr>
            </a:lvl3pPr>
            <a:lvl4pPr lvl="3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 Black"/>
              <a:buNone/>
              <a:defRPr sz="1800" b="0">
                <a:latin typeface="Arial Black"/>
                <a:ea typeface="Arial Black"/>
                <a:cs typeface="Arial Black"/>
                <a:sym typeface="Arial Black"/>
              </a:defRPr>
            </a:lvl4pPr>
            <a:lvl5pPr lvl="4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 Black"/>
              <a:buNone/>
              <a:defRPr sz="1800" b="0">
                <a:latin typeface="Arial Black"/>
                <a:ea typeface="Arial Black"/>
                <a:cs typeface="Arial Black"/>
                <a:sym typeface="Arial Black"/>
              </a:defRPr>
            </a:lvl5pPr>
            <a:lvl6pPr lvl="5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 Black"/>
              <a:buNone/>
              <a:defRPr sz="1800" b="0">
                <a:latin typeface="Arial Black"/>
                <a:ea typeface="Arial Black"/>
                <a:cs typeface="Arial Black"/>
                <a:sym typeface="Arial Black"/>
              </a:defRPr>
            </a:lvl6pPr>
            <a:lvl7pPr lvl="6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 Black"/>
              <a:buNone/>
              <a:defRPr sz="1800" b="0">
                <a:latin typeface="Arial Black"/>
                <a:ea typeface="Arial Black"/>
                <a:cs typeface="Arial Black"/>
                <a:sym typeface="Arial Black"/>
              </a:defRPr>
            </a:lvl7pPr>
            <a:lvl8pPr lvl="7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 Black"/>
              <a:buNone/>
              <a:defRPr sz="1800" b="0">
                <a:latin typeface="Arial Black"/>
                <a:ea typeface="Arial Black"/>
                <a:cs typeface="Arial Black"/>
                <a:sym typeface="Arial Black"/>
              </a:defRPr>
            </a:lvl8pPr>
            <a:lvl9pPr lvl="8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Arial Black"/>
              <a:buNone/>
              <a:defRPr sz="1800" b="0"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title" idx="2"/>
          </p:nvPr>
        </p:nvSpPr>
        <p:spPr>
          <a:xfrm>
            <a:off x="366600" y="3160438"/>
            <a:ext cx="53949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0" u="none" strike="noStrike" cap="none">
                <a:solidFill>
                  <a:schemeClr val="dk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lvl="2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lvl="3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lvl="4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lvl="5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6pPr>
            <a:lvl7pPr lvl="6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7pPr>
            <a:lvl8pPr lvl="7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8pPr>
            <a:lvl9pPr lvl="8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title" idx="3"/>
          </p:nvPr>
        </p:nvSpPr>
        <p:spPr>
          <a:xfrm>
            <a:off x="366600" y="4359693"/>
            <a:ext cx="4205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i="0" u="none" strike="noStrike" cap="none">
                <a:solidFill>
                  <a:schemeClr val="dk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lvl="2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lvl="3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lvl="4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lvl="5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6pPr>
            <a:lvl7pPr lvl="6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7pPr>
            <a:lvl8pPr lvl="7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8pPr>
            <a:lvl9pPr lvl="8" rtl="0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7008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A236D-912F-46AD-8C7F-92AA7DFA0DE3}" type="datetimeFigureOut">
              <a:rPr lang="en-US" smtClean="0"/>
              <a:t>4/3/25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3290907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A236D-912F-46AD-8C7F-92AA7DFA0DE3}" type="datetimeFigureOut">
              <a:rPr lang="en-US" smtClean="0"/>
              <a:t>4/3/25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5917104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A236D-912F-46AD-8C7F-92AA7DFA0DE3}" type="datetimeFigureOut">
              <a:rPr lang="en-US" smtClean="0"/>
              <a:t>4/3/25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2730729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A236D-912F-46AD-8C7F-92AA7DFA0DE3}" type="datetimeFigureOut">
              <a:rPr lang="en-US" smtClean="0"/>
              <a:t>4/3/25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9362305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A236D-912F-46AD-8C7F-92AA7DFA0DE3}" type="datetimeFigureOut">
              <a:rPr lang="en-US" smtClean="0"/>
              <a:t>4/3/25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068786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A236D-912F-46AD-8C7F-92AA7DFA0DE3}" type="datetimeFigureOut">
              <a:rPr lang="en-US" smtClean="0"/>
              <a:t>4/3/25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564239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A236D-912F-46AD-8C7F-92AA7DFA0DE3}" type="datetimeFigureOut">
              <a:rPr lang="en-US" smtClean="0"/>
              <a:t>4/3/25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7946425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A236D-912F-46AD-8C7F-92AA7DFA0DE3}" type="datetimeFigureOut">
              <a:rPr lang="en-US" smtClean="0"/>
              <a:t>4/3/25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159187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A236D-912F-46AD-8C7F-92AA7DFA0DE3}" type="datetimeFigureOut">
              <a:rPr lang="en-US" smtClean="0"/>
              <a:t>4/3/25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50780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  <p:sldLayoutId id="2147483848" r:id="rId1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streamlit.io/playground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hyperlink" Target="https://eae-ipld-demo.streamlit.app/" TargetMode="External"/><Relationship Id="rId4" Type="http://schemas.openxmlformats.org/officeDocument/2006/relationships/hyperlink" Target="https://streamlit.io/gallery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11" Type="http://schemas.openxmlformats.org/officeDocument/2006/relationships/image" Target="../media/image10.png"/><Relationship Id="rId5" Type="http://schemas.openxmlformats.org/officeDocument/2006/relationships/image" Target="../media/image34.png"/><Relationship Id="rId10" Type="http://schemas.openxmlformats.org/officeDocument/2006/relationships/image" Target="../media/image39.jpe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treamlit.io/develop/api-referenc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treamlit.io/components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5B1F92-B310-2B04-2AEF-1BDDAAF3E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315" y="-69674"/>
            <a:ext cx="9350515" cy="525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340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>
          <a:extLst>
            <a:ext uri="{FF2B5EF4-FFF2-40B4-BE49-F238E27FC236}">
              <a16:creationId xmlns:a16="http://schemas.microsoft.com/office/drawing/2014/main" id="{E7049D1C-EE7D-6999-6412-A993838CE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75">
            <a:extLst>
              <a:ext uri="{FF2B5EF4-FFF2-40B4-BE49-F238E27FC236}">
                <a16:creationId xmlns:a16="http://schemas.microsoft.com/office/drawing/2014/main" id="{1ECAD3A0-717D-8017-EB5F-5FB70B11C3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5750" y="274320"/>
            <a:ext cx="7487766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Ejemplos</a:t>
            </a:r>
            <a:endParaRPr/>
          </a:p>
        </p:txBody>
      </p:sp>
      <p:sp>
        <p:nvSpPr>
          <p:cNvPr id="791" name="Google Shape;791;p75">
            <a:extLst>
              <a:ext uri="{FF2B5EF4-FFF2-40B4-BE49-F238E27FC236}">
                <a16:creationId xmlns:a16="http://schemas.microsoft.com/office/drawing/2014/main" id="{BD53717F-C256-2583-B04B-508487AA41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A3595E-621A-3290-F7C3-D0D5FEC60CA4}"/>
              </a:ext>
            </a:extLst>
          </p:cNvPr>
          <p:cNvSpPr txBox="1"/>
          <p:nvPr/>
        </p:nvSpPr>
        <p:spPr>
          <a:xfrm>
            <a:off x="5330193" y="168630"/>
            <a:ext cx="563861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hlinkClick r:id="rId3"/>
              </a:rPr>
              <a:t>https://streamlit.io/playground</a:t>
            </a:r>
            <a:r>
              <a:rPr lang="en-US" sz="1400"/>
              <a:t> </a:t>
            </a:r>
          </a:p>
          <a:p>
            <a:r>
              <a:rPr lang="en-US" sz="1400">
                <a:hlinkClick r:id="rId4"/>
              </a:rPr>
              <a:t>https://streamlit.io/gallery</a:t>
            </a:r>
            <a:r>
              <a:rPr lang="en-US" sz="1400"/>
              <a:t> </a:t>
            </a:r>
          </a:p>
          <a:p>
            <a:r>
              <a:rPr lang="en-US" sz="1400">
                <a:hlinkClick r:id="rId5"/>
              </a:rPr>
              <a:t>https://eae-ipld-demo.streamlit.app/</a:t>
            </a:r>
            <a:r>
              <a:rPr lang="en-US" sz="140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658637-3CC0-1C3A-7CB4-DE4D0F8AD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7775" y="1225110"/>
            <a:ext cx="3862798" cy="3639498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A857E93-19E1-F3C6-0413-5FFEC9F286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6"/>
          <a:stretch/>
        </p:blipFill>
        <p:spPr bwMode="auto">
          <a:xfrm>
            <a:off x="69767" y="2650392"/>
            <a:ext cx="4572000" cy="245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33757F-6A95-F16D-5BEC-5E20552FEC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66" y="907294"/>
            <a:ext cx="4572001" cy="174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251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>
          <a:extLst>
            <a:ext uri="{FF2B5EF4-FFF2-40B4-BE49-F238E27FC236}">
              <a16:creationId xmlns:a16="http://schemas.microsoft.com/office/drawing/2014/main" id="{B372826E-3204-AA2A-1B93-5054EBA77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75">
            <a:extLst>
              <a:ext uri="{FF2B5EF4-FFF2-40B4-BE49-F238E27FC236}">
                <a16:creationId xmlns:a16="http://schemas.microsoft.com/office/drawing/2014/main" id="{E87D3E03-6F5B-81F9-FD6E-7D270FCACB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5750" y="274320"/>
            <a:ext cx="7487766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Opciones de Deployment</a:t>
            </a:r>
            <a:endParaRPr/>
          </a:p>
        </p:txBody>
      </p:sp>
      <p:sp>
        <p:nvSpPr>
          <p:cNvPr id="791" name="Google Shape;791;p75">
            <a:extLst>
              <a:ext uri="{FF2B5EF4-FFF2-40B4-BE49-F238E27FC236}">
                <a16:creationId xmlns:a16="http://schemas.microsoft.com/office/drawing/2014/main" id="{D15BDC43-6346-276F-FC52-AB906D22CB7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09FD08-4149-F046-3942-564D787BFC16}"/>
              </a:ext>
            </a:extLst>
          </p:cNvPr>
          <p:cNvSpPr txBox="1"/>
          <p:nvPr/>
        </p:nvSpPr>
        <p:spPr>
          <a:xfrm>
            <a:off x="702010" y="1206064"/>
            <a:ext cx="2274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105780"/>
                </a:solidFill>
                <a:latin typeface="Arial"/>
                <a:cs typeface="Arial"/>
              </a:rPr>
              <a:t>Streamlit Community Cloud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C42C43-4C6B-8B3E-4138-8ECC8C3DB655}"/>
              </a:ext>
            </a:extLst>
          </p:cNvPr>
          <p:cNvSpPr txBox="1"/>
          <p:nvPr/>
        </p:nvSpPr>
        <p:spPr>
          <a:xfrm>
            <a:off x="214465" y="3193634"/>
            <a:ext cx="268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105780"/>
                </a:solidFill>
                <a:latin typeface="Arial"/>
                <a:cs typeface="Arial"/>
              </a:rPr>
              <a:t>Snowflake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EF6AE6-FC1C-513D-ACAA-3A677ADE6ED1}"/>
              </a:ext>
            </a:extLst>
          </p:cNvPr>
          <p:cNvSpPr txBox="1"/>
          <p:nvPr/>
        </p:nvSpPr>
        <p:spPr>
          <a:xfrm>
            <a:off x="4572000" y="1088871"/>
            <a:ext cx="3907182" cy="1524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>
                <a:solidFill>
                  <a:srgbClr val="105780"/>
                </a:solidFill>
                <a:latin typeface="Arial"/>
                <a:cs typeface="Arial"/>
              </a:rPr>
              <a:t>AWS </a:t>
            </a:r>
            <a:r>
              <a:rPr lang="en-US" sz="1600">
                <a:solidFill>
                  <a:srgbClr val="105780"/>
                </a:solidFill>
                <a:latin typeface="Arial"/>
                <a:cs typeface="Arial"/>
              </a:rPr>
              <a:t>(EC2, Beanstalk, EKS ...)</a:t>
            </a:r>
            <a:br>
              <a:rPr lang="en-US" sz="1600" b="1">
                <a:solidFill>
                  <a:srgbClr val="105780"/>
                </a:solidFill>
                <a:latin typeface="Arial"/>
                <a:cs typeface="Arial"/>
              </a:rPr>
            </a:br>
            <a:r>
              <a:rPr lang="en-US" sz="1600" b="1">
                <a:solidFill>
                  <a:srgbClr val="105780"/>
                </a:solidFill>
                <a:latin typeface="Arial"/>
                <a:cs typeface="Arial"/>
              </a:rPr>
              <a:t>Azure </a:t>
            </a:r>
            <a:r>
              <a:rPr lang="en-US" sz="1600">
                <a:solidFill>
                  <a:srgbClr val="105780"/>
                </a:solidFill>
                <a:latin typeface="Arial"/>
                <a:cs typeface="Arial"/>
              </a:rPr>
              <a:t>(VM, Web App, AKS …)</a:t>
            </a:r>
          </a:p>
          <a:p>
            <a:pPr algn="ctr">
              <a:lnSpc>
                <a:spcPct val="150000"/>
              </a:lnSpc>
            </a:pPr>
            <a:r>
              <a:rPr lang="en-US" sz="1600" b="1">
                <a:solidFill>
                  <a:srgbClr val="105780"/>
                </a:solidFill>
                <a:latin typeface="Arial"/>
                <a:cs typeface="Arial"/>
              </a:rPr>
              <a:t>GCP </a:t>
            </a:r>
            <a:r>
              <a:rPr lang="en-US" sz="1600">
                <a:solidFill>
                  <a:srgbClr val="105780"/>
                </a:solidFill>
                <a:latin typeface="Arial"/>
                <a:cs typeface="Arial"/>
              </a:rPr>
              <a:t>(Cloud Run, App Engine, GKE…)</a:t>
            </a:r>
            <a:br>
              <a:rPr lang="en-US" sz="1600">
                <a:solidFill>
                  <a:srgbClr val="105780"/>
                </a:solidFill>
                <a:latin typeface="Arial"/>
                <a:cs typeface="Arial"/>
              </a:rPr>
            </a:br>
            <a:r>
              <a:rPr lang="en-US" sz="1600">
                <a:solidFill>
                  <a:srgbClr val="105780"/>
                </a:solidFill>
                <a:latin typeface="Arial"/>
                <a:cs typeface="Arial"/>
              </a:rPr>
              <a:t>(other cloud VMs, VPS, web servers…)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398FF2-3A1A-7DD9-8A3C-461BD32718B0}"/>
              </a:ext>
            </a:extLst>
          </p:cNvPr>
          <p:cNvSpPr txBox="1"/>
          <p:nvPr/>
        </p:nvSpPr>
        <p:spPr>
          <a:xfrm>
            <a:off x="780316" y="3642598"/>
            <a:ext cx="28564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/>
                <a:cs typeface="Arial"/>
              </a:rPr>
              <a:t>Como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/>
                <a:cs typeface="Arial"/>
              </a:rPr>
              <a:t>Native Apps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/>
                <a:cs typeface="Arial"/>
              </a:rPr>
              <a:t>Snowpark Container Service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295702-F8F5-3E25-24D7-EC09B7571FFE}"/>
              </a:ext>
            </a:extLst>
          </p:cNvPr>
          <p:cNvSpPr txBox="1"/>
          <p:nvPr/>
        </p:nvSpPr>
        <p:spPr>
          <a:xfrm>
            <a:off x="703047" y="1932027"/>
            <a:ext cx="32212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/>
                <a:cs typeface="Arial"/>
              </a:rPr>
              <a:t>Gratis!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/>
                <a:cs typeface="Arial"/>
              </a:rPr>
              <a:t>Opción más fácil (para demos)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/>
                <a:cs typeface="Arial"/>
              </a:rPr>
              <a:t>Auto deployment con GitHub</a:t>
            </a:r>
          </a:p>
        </p:txBody>
      </p:sp>
      <p:pic>
        <p:nvPicPr>
          <p:cNvPr id="5122" name="Picture 2" descr="GitHub Actions documentation - GitHub Docs">
            <a:extLst>
              <a:ext uri="{FF2B5EF4-FFF2-40B4-BE49-F238E27FC236}">
                <a16:creationId xmlns:a16="http://schemas.microsoft.com/office/drawing/2014/main" id="{7B25F7E0-4CE2-939F-9619-4588A8A0E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656" y="3193634"/>
            <a:ext cx="515749" cy="51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GitHub Logo, symbol, meaning, history, PNG, brand">
            <a:extLst>
              <a:ext uri="{FF2B5EF4-FFF2-40B4-BE49-F238E27FC236}">
                <a16:creationId xmlns:a16="http://schemas.microsoft.com/office/drawing/2014/main" id="{A33E3D1B-2689-CCBE-A7F8-35A42E95B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783" y="3193634"/>
            <a:ext cx="930169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Docker, logo, logos icon - Free download on Iconfinder">
            <a:extLst>
              <a:ext uri="{FF2B5EF4-FFF2-40B4-BE49-F238E27FC236}">
                <a16:creationId xmlns:a16="http://schemas.microsoft.com/office/drawing/2014/main" id="{4F1998F2-0778-CE6B-DB28-47776366F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394" y="3861431"/>
            <a:ext cx="570874" cy="57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9DE67F98-9B15-E48A-504E-475EFDF08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952" y="3861431"/>
            <a:ext cx="538562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716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>
          <a:extLst>
            <a:ext uri="{FF2B5EF4-FFF2-40B4-BE49-F238E27FC236}">
              <a16:creationId xmlns:a16="http://schemas.microsoft.com/office/drawing/2014/main" id="{6F0CF661-D736-0197-8816-29B49BFBA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75">
            <a:extLst>
              <a:ext uri="{FF2B5EF4-FFF2-40B4-BE49-F238E27FC236}">
                <a16:creationId xmlns:a16="http://schemas.microsoft.com/office/drawing/2014/main" id="{ACFFBF6F-C063-6638-5FFF-8994EF1C77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5750" y="274320"/>
            <a:ext cx="7487766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Idea validada! Cómo escalamos?</a:t>
            </a:r>
            <a:endParaRPr/>
          </a:p>
        </p:txBody>
      </p:sp>
      <p:sp>
        <p:nvSpPr>
          <p:cNvPr id="791" name="Google Shape;791;p75">
            <a:extLst>
              <a:ext uri="{FF2B5EF4-FFF2-40B4-BE49-F238E27FC236}">
                <a16:creationId xmlns:a16="http://schemas.microsoft.com/office/drawing/2014/main" id="{2F50A18C-823D-BD3F-EFD9-187C8245A2E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B923EE-BAA3-AC65-59CB-662283927AD6}"/>
              </a:ext>
            </a:extLst>
          </p:cNvPr>
          <p:cNvSpPr txBox="1"/>
          <p:nvPr/>
        </p:nvSpPr>
        <p:spPr>
          <a:xfrm>
            <a:off x="552912" y="1199617"/>
            <a:ext cx="2274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105780"/>
                </a:solidFill>
                <a:latin typeface="Arial"/>
                <a:cs typeface="Arial"/>
              </a:rPr>
              <a:t>1. Más recursos cloud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162C2B-4FBC-C2D8-7382-CA49EA1F7FA0}"/>
              </a:ext>
            </a:extLst>
          </p:cNvPr>
          <p:cNvSpPr txBox="1"/>
          <p:nvPr/>
        </p:nvSpPr>
        <p:spPr>
          <a:xfrm>
            <a:off x="3541387" y="1199617"/>
            <a:ext cx="2274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105780"/>
                </a:solidFill>
                <a:latin typeface="Arial"/>
                <a:cs typeface="Arial"/>
              </a:rPr>
              <a:t>2. Separar el Backend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28355F-BDE5-3965-C12A-21063842C189}"/>
              </a:ext>
            </a:extLst>
          </p:cNvPr>
          <p:cNvSpPr txBox="1"/>
          <p:nvPr/>
        </p:nvSpPr>
        <p:spPr>
          <a:xfrm>
            <a:off x="6360085" y="1199617"/>
            <a:ext cx="2274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105780"/>
                </a:solidFill>
                <a:latin typeface="Arial"/>
                <a:cs typeface="Arial"/>
              </a:rPr>
              <a:t>3. Contratar a un Frontend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1CC48AB-0BA8-3E65-B6F4-525949FBE8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27"/>
          <a:stretch/>
        </p:blipFill>
        <p:spPr bwMode="auto">
          <a:xfrm>
            <a:off x="474705" y="3069166"/>
            <a:ext cx="2431118" cy="113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AE58CCD-14CC-091D-782A-8EA0BF928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889" y="3471969"/>
            <a:ext cx="1581153" cy="29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3CCDAED5-F9E0-916C-2E46-4B739A739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293" y="2197929"/>
            <a:ext cx="1409944" cy="82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EBB19601-171B-A48F-DC10-19353992B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695" y="3828642"/>
            <a:ext cx="1543275" cy="28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react original wordmark&quot; Icon - Download for free – Iconduck">
            <a:extLst>
              <a:ext uri="{FF2B5EF4-FFF2-40B4-BE49-F238E27FC236}">
                <a16:creationId xmlns:a16="http://schemas.microsoft.com/office/drawing/2014/main" id="{5D308C92-99DA-4DFE-C7A4-19702F6CD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64" b="24364"/>
          <a:stretch/>
        </p:blipFill>
        <p:spPr bwMode="auto">
          <a:xfrm>
            <a:off x="6634016" y="2212795"/>
            <a:ext cx="551817" cy="50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>
            <a:extLst>
              <a:ext uri="{FF2B5EF4-FFF2-40B4-BE49-F238E27FC236}">
                <a16:creationId xmlns:a16="http://schemas.microsoft.com/office/drawing/2014/main" id="{A975812F-516C-FE16-BAEF-BC56A38E0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446" y="2197929"/>
            <a:ext cx="401605" cy="48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>
            <a:extLst>
              <a:ext uri="{FF2B5EF4-FFF2-40B4-BE49-F238E27FC236}">
                <a16:creationId xmlns:a16="http://schemas.microsoft.com/office/drawing/2014/main" id="{088F4E0E-345A-D85A-8DE6-0C6E6B3D7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795" y="2124970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F0C28A40-47F7-E98D-FB13-09D5ADB73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923" y="2812472"/>
            <a:ext cx="401605" cy="40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Ios Logo Vector Art, Icons, and Graphics for Free Download">
            <a:extLst>
              <a:ext uri="{FF2B5EF4-FFF2-40B4-BE49-F238E27FC236}">
                <a16:creationId xmlns:a16="http://schemas.microsoft.com/office/drawing/2014/main" id="{83269756-9FEE-BAD5-76AE-9F1959EA04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2" t="26061" r="54769" b="24810"/>
          <a:stretch/>
        </p:blipFill>
        <p:spPr bwMode="auto">
          <a:xfrm>
            <a:off x="7010630" y="2766559"/>
            <a:ext cx="401606" cy="46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26" descr="Streamlit Logo PNG Vector (SVG) Free Download">
            <a:extLst>
              <a:ext uri="{FF2B5EF4-FFF2-40B4-BE49-F238E27FC236}">
                <a16:creationId xmlns:a16="http://schemas.microsoft.com/office/drawing/2014/main" id="{205E3651-56BA-0A40-67DF-9816C2AFDD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27256" y="253615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6" descr="Streamlit SVG and transparent PNG icons | TechIcons">
            <a:extLst>
              <a:ext uri="{FF2B5EF4-FFF2-40B4-BE49-F238E27FC236}">
                <a16:creationId xmlns:a16="http://schemas.microsoft.com/office/drawing/2014/main" id="{320891A7-FB26-0487-E279-B1CE8335B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664" y="1909789"/>
            <a:ext cx="1011909" cy="101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D3C0213-F96F-2B4A-D3F1-A3AC876FF674}"/>
              </a:ext>
            </a:extLst>
          </p:cNvPr>
          <p:cNvSpPr txBox="1"/>
          <p:nvPr/>
        </p:nvSpPr>
        <p:spPr>
          <a:xfrm>
            <a:off x="4262180" y="2920606"/>
            <a:ext cx="832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105780"/>
                </a:solidFill>
                <a:latin typeface="Arial"/>
                <a:cs typeface="Arial"/>
              </a:rPr>
              <a:t>+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B8ED18-9D13-D66C-FDCC-6D00D5EF0F73}"/>
              </a:ext>
            </a:extLst>
          </p:cNvPr>
          <p:cNvSpPr txBox="1"/>
          <p:nvPr/>
        </p:nvSpPr>
        <p:spPr>
          <a:xfrm>
            <a:off x="7119055" y="3255248"/>
            <a:ext cx="832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105780"/>
                </a:solidFill>
                <a:latin typeface="Arial"/>
                <a:cs typeface="Arial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497134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BFB3D1-CFED-4B70-0586-20D66776B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43830-28DE-8078-110F-79A1BA477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600" y="1188725"/>
            <a:ext cx="8669450" cy="1920300"/>
          </a:xfrm>
        </p:spPr>
        <p:txBody>
          <a:bodyPr/>
          <a:lstStyle/>
          <a:p>
            <a:r>
              <a:rPr lang="es-ES" b="1"/>
              <a:t>🧑‍💻 </a:t>
            </a:r>
            <a:r>
              <a:rPr lang="en-US" b="1"/>
              <a:t>Setup y Primera app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A52B61-1C8C-4B82-62A2-3262A4EADC3A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658700" y="3166788"/>
            <a:ext cx="5394900" cy="442500"/>
          </a:xfrm>
        </p:spPr>
        <p:txBody>
          <a:bodyPr/>
          <a:lstStyle/>
          <a:p>
            <a:r>
              <a:rPr lang="en-US"/>
              <a:t>En 1 minuto </a:t>
            </a:r>
          </a:p>
        </p:txBody>
      </p:sp>
    </p:spTree>
    <p:extLst>
      <p:ext uri="{BB962C8B-B14F-4D97-AF65-F5344CB8AC3E}">
        <p14:creationId xmlns:p14="http://schemas.microsoft.com/office/powerpoint/2010/main" val="3337286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>
          <a:extLst>
            <a:ext uri="{FF2B5EF4-FFF2-40B4-BE49-F238E27FC236}">
              <a16:creationId xmlns:a16="http://schemas.microsoft.com/office/drawing/2014/main" id="{A7719A0C-D616-BF77-0676-83ABAE801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75">
            <a:extLst>
              <a:ext uri="{FF2B5EF4-FFF2-40B4-BE49-F238E27FC236}">
                <a16:creationId xmlns:a16="http://schemas.microsoft.com/office/drawing/2014/main" id="{C923081D-A25F-8A5F-73E1-55CE87B7DA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5750" y="274320"/>
            <a:ext cx="457496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Primeros pasos</a:t>
            </a:r>
            <a:endParaRPr/>
          </a:p>
        </p:txBody>
      </p:sp>
      <p:sp>
        <p:nvSpPr>
          <p:cNvPr id="791" name="Google Shape;791;p75">
            <a:extLst>
              <a:ext uri="{FF2B5EF4-FFF2-40B4-BE49-F238E27FC236}">
                <a16:creationId xmlns:a16="http://schemas.microsoft.com/office/drawing/2014/main" id="{DD86554B-A02F-7C16-D29D-0B6E916E8D4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B52659-D913-6243-D3AB-6E13FDBA6BB2}"/>
              </a:ext>
            </a:extLst>
          </p:cNvPr>
          <p:cNvSpPr txBox="1"/>
          <p:nvPr/>
        </p:nvSpPr>
        <p:spPr>
          <a:xfrm>
            <a:off x="518150" y="1253689"/>
            <a:ext cx="3498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105780"/>
                </a:solidFill>
                <a:latin typeface="Arial"/>
                <a:cs typeface="Arial"/>
              </a:rPr>
              <a:t>0. Python instalado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C07221-1331-036A-AAC2-3B1058F10EAA}"/>
              </a:ext>
            </a:extLst>
          </p:cNvPr>
          <p:cNvSpPr txBox="1"/>
          <p:nvPr/>
        </p:nvSpPr>
        <p:spPr>
          <a:xfrm>
            <a:off x="518149" y="1731924"/>
            <a:ext cx="3498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105780"/>
                </a:solidFill>
                <a:latin typeface="Arial"/>
                <a:cs typeface="Arial"/>
              </a:rPr>
              <a:t>1. $ pip install streamlit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F53786-2E41-A0B5-16F3-1882022EEACF}"/>
              </a:ext>
            </a:extLst>
          </p:cNvPr>
          <p:cNvSpPr txBox="1"/>
          <p:nvPr/>
        </p:nvSpPr>
        <p:spPr>
          <a:xfrm>
            <a:off x="518148" y="2210159"/>
            <a:ext cx="3498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105780"/>
                </a:solidFill>
                <a:latin typeface="Arial"/>
                <a:cs typeface="Arial"/>
              </a:rPr>
              <a:t>2. Crear archivo app.py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8CF42C-371C-F947-8ABD-33F51520A5D9}"/>
              </a:ext>
            </a:extLst>
          </p:cNvPr>
          <p:cNvSpPr txBox="1"/>
          <p:nvPr/>
        </p:nvSpPr>
        <p:spPr>
          <a:xfrm>
            <a:off x="518148" y="2688394"/>
            <a:ext cx="3787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105780"/>
                </a:solidFill>
                <a:latin typeface="Arial"/>
                <a:cs typeface="Arial"/>
              </a:rPr>
              <a:t>3. import streamlit as st</a:t>
            </a:r>
          </a:p>
          <a:p>
            <a:r>
              <a:rPr lang="en-US" b="1">
                <a:solidFill>
                  <a:srgbClr val="105780"/>
                </a:solidFill>
                <a:latin typeface="Arial"/>
                <a:cs typeface="Arial"/>
              </a:rPr>
              <a:t>    st.write(“</a:t>
            </a:r>
            <a:r>
              <a:rPr lang="es-ES" b="1">
                <a:solidFill>
                  <a:srgbClr val="105780"/>
                </a:solidFill>
                <a:latin typeface="Arial"/>
                <a:cs typeface="Arial"/>
              </a:rPr>
              <a:t>🧑‍💻 </a:t>
            </a:r>
            <a:r>
              <a:rPr lang="en-US" b="1">
                <a:solidFill>
                  <a:srgbClr val="105780"/>
                </a:solidFill>
                <a:latin typeface="Arial"/>
                <a:cs typeface="Arial"/>
              </a:rPr>
              <a:t>Hello world! </a:t>
            </a:r>
            <a:r>
              <a:rPr lang="es-ES" b="1">
                <a:solidFill>
                  <a:srgbClr val="105780"/>
                </a:solidFill>
                <a:latin typeface="Arial"/>
                <a:cs typeface="Arial"/>
              </a:rPr>
              <a:t>🎉</a:t>
            </a:r>
            <a:r>
              <a:rPr lang="en-US" b="1">
                <a:solidFill>
                  <a:srgbClr val="105780"/>
                </a:solidFill>
                <a:latin typeface="Arial"/>
                <a:cs typeface="Arial"/>
              </a:rPr>
              <a:t>”)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D7D3D4-A656-7EF6-D568-EEFBB6D93097}"/>
              </a:ext>
            </a:extLst>
          </p:cNvPr>
          <p:cNvSpPr txBox="1"/>
          <p:nvPr/>
        </p:nvSpPr>
        <p:spPr>
          <a:xfrm>
            <a:off x="518147" y="3443628"/>
            <a:ext cx="3498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105780"/>
                </a:solidFill>
                <a:latin typeface="Arial"/>
                <a:cs typeface="Arial"/>
              </a:rPr>
              <a:t>4. $ streamlit run app.py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177A0C-6E4D-202A-0957-817F3A5B06B1}"/>
              </a:ext>
            </a:extLst>
          </p:cNvPr>
          <p:cNvSpPr txBox="1"/>
          <p:nvPr/>
        </p:nvSpPr>
        <p:spPr>
          <a:xfrm>
            <a:off x="518147" y="3921863"/>
            <a:ext cx="3498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105780"/>
                </a:solidFill>
                <a:latin typeface="Arial"/>
                <a:cs typeface="Arial"/>
              </a:rPr>
              <a:t>5. </a:t>
            </a:r>
            <a:r>
              <a:rPr lang="es-ES" b="1">
                <a:solidFill>
                  <a:srgbClr val="105780"/>
                </a:solidFill>
                <a:latin typeface="Arial"/>
                <a:cs typeface="Arial"/>
              </a:rPr>
              <a:t>🧑‍💻🎉  </a:t>
            </a:r>
            <a:r>
              <a:rPr lang="es-ES" u="sng">
                <a:solidFill>
                  <a:srgbClr val="105780"/>
                </a:solidFill>
                <a:latin typeface="Arial"/>
                <a:cs typeface="Arial"/>
              </a:rPr>
              <a:t>localhost:8501</a:t>
            </a:r>
            <a:endParaRPr lang="en-US" u="sng">
              <a:solidFill>
                <a:srgbClr val="105780"/>
              </a:solidFill>
              <a:latin typeface="Arial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04EF66-3B09-2AF2-E8C9-90F290E1B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362" y="2736826"/>
            <a:ext cx="3911938" cy="2092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20FE1B-FAD3-8B02-1035-00274E3EE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252" y="985507"/>
            <a:ext cx="4396158" cy="153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9112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31C42F-27F4-94C9-5865-70DBEB8BD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6E3FE-47BF-2A17-7223-A1182F1BA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/>
              <a:t>❄️ </a:t>
            </a:r>
            <a:r>
              <a:rPr lang="en-US" b="1"/>
              <a:t>Conexión a Snowflake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190B34-A654-3635-989E-1F2B0AA08461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696800" y="3154088"/>
            <a:ext cx="6601308" cy="442500"/>
          </a:xfrm>
        </p:spPr>
        <p:txBody>
          <a:bodyPr/>
          <a:lstStyle/>
          <a:p>
            <a:r>
              <a:rPr lang="en-US"/>
              <a:t>Visualizando y Usando nuestra base de datos Iceberg del Bicing</a:t>
            </a:r>
          </a:p>
        </p:txBody>
      </p:sp>
    </p:spTree>
    <p:extLst>
      <p:ext uri="{BB962C8B-B14F-4D97-AF65-F5344CB8AC3E}">
        <p14:creationId xmlns:p14="http://schemas.microsoft.com/office/powerpoint/2010/main" val="4218610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>
          <a:extLst>
            <a:ext uri="{FF2B5EF4-FFF2-40B4-BE49-F238E27FC236}">
              <a16:creationId xmlns:a16="http://schemas.microsoft.com/office/drawing/2014/main" id="{EE69ED89-E253-3AEE-67C8-4D148F467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75">
            <a:extLst>
              <a:ext uri="{FF2B5EF4-FFF2-40B4-BE49-F238E27FC236}">
                <a16:creationId xmlns:a16="http://schemas.microsoft.com/office/drawing/2014/main" id="{B00BA1C4-F54E-B6A8-E20D-A292EE7E7C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5749" y="274320"/>
            <a:ext cx="8108217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000"/>
              </a:spcAft>
            </a:pPr>
            <a:r>
              <a:rPr lang="es-ES" sz="2400">
                <a:solidFill>
                  <a:srgbClr val="105780"/>
                </a:solidFill>
                <a:latin typeface="Arial"/>
                <a:cs typeface="Arial"/>
              </a:rPr>
              <a:t>👷 </a:t>
            </a:r>
            <a:r>
              <a:rPr lang="en-US" err="1"/>
              <a:t>st.connection</a:t>
            </a:r>
            <a:r>
              <a:rPr lang="en-US"/>
              <a:t>() para </a:t>
            </a:r>
            <a:r>
              <a:rPr lang="en-US" err="1"/>
              <a:t>conectarnos</a:t>
            </a:r>
            <a:r>
              <a:rPr lang="en-US"/>
              <a:t> a Nuestro Snowflake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791" name="Google Shape;791;p75">
            <a:extLst>
              <a:ext uri="{FF2B5EF4-FFF2-40B4-BE49-F238E27FC236}">
                <a16:creationId xmlns:a16="http://schemas.microsoft.com/office/drawing/2014/main" id="{BEF4EAFE-D080-0AE0-5F14-752D47B3352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77C425-02D0-EEE0-C38F-F70D1FAE98E8}"/>
              </a:ext>
            </a:extLst>
          </p:cNvPr>
          <p:cNvSpPr txBox="1"/>
          <p:nvPr/>
        </p:nvSpPr>
        <p:spPr>
          <a:xfrm>
            <a:off x="-203327" y="1327048"/>
            <a:ext cx="2914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105780"/>
                </a:solidFill>
                <a:latin typeface="Arial"/>
                <a:cs typeface="Arial"/>
              </a:rPr>
              <a:t>.streamlit/secrets.toml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304FC4-607D-C534-151B-C203D6BA5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05" y="1773548"/>
            <a:ext cx="2174311" cy="12331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8B007C-761C-5B02-D445-3524FFBC123C}"/>
              </a:ext>
            </a:extLst>
          </p:cNvPr>
          <p:cNvSpPr txBox="1"/>
          <p:nvPr/>
        </p:nvSpPr>
        <p:spPr>
          <a:xfrm>
            <a:off x="166705" y="3247066"/>
            <a:ext cx="2174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>
                <a:solidFill>
                  <a:srgbClr val="105780"/>
                </a:solidFill>
                <a:latin typeface="Arial"/>
                <a:cs typeface="Arial"/>
              </a:rPr>
              <a:t>Añade .streamlit/secrets.toml al .gitignore !!!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1DD4F1-EB59-2375-CA6E-DD6D0AD5D1BA}"/>
              </a:ext>
            </a:extLst>
          </p:cNvPr>
          <p:cNvSpPr txBox="1"/>
          <p:nvPr/>
        </p:nvSpPr>
        <p:spPr>
          <a:xfrm>
            <a:off x="4433194" y="1058006"/>
            <a:ext cx="31887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105780"/>
                </a:solidFill>
                <a:latin typeface="Arial"/>
                <a:cs typeface="Arial"/>
              </a:rPr>
              <a:t>basic_snowflake_app.py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F09581-44EC-416A-1A1E-3FE80E895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187" y="1508679"/>
            <a:ext cx="2981843" cy="2576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E0475C-0966-C79F-0EC6-DDE0D6BD5B70}"/>
              </a:ext>
            </a:extLst>
          </p:cNvPr>
          <p:cNvSpPr txBox="1"/>
          <p:nvPr/>
        </p:nvSpPr>
        <p:spPr>
          <a:xfrm>
            <a:off x="4477344" y="4373599"/>
            <a:ext cx="3103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105780"/>
                </a:solidFill>
                <a:latin typeface="Arial"/>
                <a:cs typeface="Arial"/>
              </a:rPr>
              <a:t>$ streamlit run basic_snowflake_app.py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31D877-1488-4B0F-0390-11423C723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0980" y="1508679"/>
            <a:ext cx="3234439" cy="257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184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>
          <a:extLst>
            <a:ext uri="{FF2B5EF4-FFF2-40B4-BE49-F238E27FC236}">
              <a16:creationId xmlns:a16="http://schemas.microsoft.com/office/drawing/2014/main" id="{7141598C-68B7-5919-1D3D-F0728B5A0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75">
            <a:extLst>
              <a:ext uri="{FF2B5EF4-FFF2-40B4-BE49-F238E27FC236}">
                <a16:creationId xmlns:a16="http://schemas.microsoft.com/office/drawing/2014/main" id="{1C9E8C35-F118-A95A-6493-FB07C50157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5750" y="274320"/>
            <a:ext cx="823215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000"/>
              </a:spcAft>
            </a:pPr>
            <a:r>
              <a:rPr lang="es-ES" sz="2400">
                <a:solidFill>
                  <a:srgbClr val="105780"/>
                </a:solidFill>
                <a:latin typeface="Arial"/>
                <a:cs typeface="Arial"/>
              </a:rPr>
              <a:t>🕵️ </a:t>
            </a:r>
            <a:r>
              <a:rPr lang="en" err="1"/>
              <a:t>Visualizando</a:t>
            </a:r>
            <a:r>
              <a:rPr lang="en"/>
              <a:t> </a:t>
            </a:r>
            <a:r>
              <a:rPr lang="en" err="1"/>
              <a:t>bicicletas</a:t>
            </a:r>
            <a:r>
              <a:rPr lang="en"/>
              <a:t> </a:t>
            </a:r>
            <a:r>
              <a:rPr lang="en" err="1"/>
              <a:t>disponibles</a:t>
            </a:r>
            <a:r>
              <a:rPr lang="en"/>
              <a:t> </a:t>
            </a:r>
            <a:r>
              <a:rPr lang="en" err="1"/>
              <a:t>en</a:t>
            </a:r>
            <a:r>
              <a:rPr lang="en"/>
              <a:t> las </a:t>
            </a:r>
            <a:r>
              <a:rPr lang="en" err="1"/>
              <a:t>estaciones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791" name="Google Shape;791;p75">
            <a:extLst>
              <a:ext uri="{FF2B5EF4-FFF2-40B4-BE49-F238E27FC236}">
                <a16:creationId xmlns:a16="http://schemas.microsoft.com/office/drawing/2014/main" id="{D179196B-6D1F-05CF-6E52-6E0F57D4563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04EC3A-0393-6822-03D6-89B6E344C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752940"/>
            <a:ext cx="5310554" cy="23490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D38415-EB17-4D05-5F2A-81F6B9932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270" y="677008"/>
            <a:ext cx="3655970" cy="44664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8634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>
          <a:extLst>
            <a:ext uri="{FF2B5EF4-FFF2-40B4-BE49-F238E27FC236}">
              <a16:creationId xmlns:a16="http://schemas.microsoft.com/office/drawing/2014/main" id="{D1E5CDEF-C276-19FB-7628-6F0B8C750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75">
            <a:extLst>
              <a:ext uri="{FF2B5EF4-FFF2-40B4-BE49-F238E27FC236}">
                <a16:creationId xmlns:a16="http://schemas.microsoft.com/office/drawing/2014/main" id="{9EB18D42-2023-9DB1-B853-E90B9F31B0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5750" y="274320"/>
            <a:ext cx="833755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-ES" sz="2400">
                <a:solidFill>
                  <a:srgbClr val="105780"/>
                </a:solidFill>
                <a:latin typeface="Arial"/>
                <a:cs typeface="Arial"/>
              </a:rPr>
              <a:t>🧑‍🔬 </a:t>
            </a:r>
            <a:r>
              <a:rPr lang="en" err="1"/>
              <a:t>Predicción</a:t>
            </a:r>
            <a:r>
              <a:rPr lang="en"/>
              <a:t> con </a:t>
            </a:r>
            <a:r>
              <a:rPr lang="en" err="1"/>
              <a:t>modelo</a:t>
            </a:r>
            <a:r>
              <a:rPr lang="en"/>
              <a:t> de ML </a:t>
            </a:r>
            <a:r>
              <a:rPr lang="en" err="1"/>
              <a:t>en</a:t>
            </a:r>
            <a:r>
              <a:rPr lang="en"/>
              <a:t> </a:t>
            </a:r>
            <a:r>
              <a:rPr lang="en" err="1"/>
              <a:t>tiempo</a:t>
            </a:r>
            <a:r>
              <a:rPr lang="en"/>
              <a:t> real (mock) 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791" name="Google Shape;791;p75">
            <a:extLst>
              <a:ext uri="{FF2B5EF4-FFF2-40B4-BE49-F238E27FC236}">
                <a16:creationId xmlns:a16="http://schemas.microsoft.com/office/drawing/2014/main" id="{F61ECAF9-FA1C-7DBE-79F7-3DFEA76E673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208B0-FA4D-75D8-0C21-2029CB3CB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525" y="775833"/>
            <a:ext cx="4556937" cy="4273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FED671-9BAD-69E8-9930-5155FA6C11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381"/>
          <a:stretch/>
        </p:blipFill>
        <p:spPr>
          <a:xfrm>
            <a:off x="52538" y="1051417"/>
            <a:ext cx="4376263" cy="390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88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217E6-6C13-A0AE-B364-6A66550F2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BB5599-BC35-386E-4307-EB76D37D126B}"/>
              </a:ext>
            </a:extLst>
          </p:cNvPr>
          <p:cNvSpPr/>
          <p:nvPr/>
        </p:nvSpPr>
        <p:spPr>
          <a:xfrm>
            <a:off x="4678016" y="0"/>
            <a:ext cx="4572000" cy="5143500"/>
          </a:xfrm>
          <a:prstGeom prst="rect">
            <a:avLst/>
          </a:prstGeom>
          <a:solidFill>
            <a:srgbClr val="29B5E8"/>
          </a:solidFill>
          <a:ln w="412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ADC083-2C5A-0383-56DF-1F2C285B6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666"/>
                    </a14:imgEffect>
                    <a14:imgEffect>
                      <a14:saturation sat="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7667" y="580216"/>
            <a:ext cx="2552699" cy="2549011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8859DD-224B-4532-AB9F-A83A4642E324}"/>
              </a:ext>
            </a:extLst>
          </p:cNvPr>
          <p:cNvSpPr txBox="1"/>
          <p:nvPr/>
        </p:nvSpPr>
        <p:spPr>
          <a:xfrm>
            <a:off x="5793684" y="3308873"/>
            <a:ext cx="23406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>
                    <a:lumMod val="85000"/>
                  </a:schemeClr>
                </a:solidFill>
                <a:latin typeface="Boehringer Forward Text" panose="02000500000000020000" pitchFamily="2" charset="0"/>
              </a:rPr>
              <a:t>Enric Domingo</a:t>
            </a:r>
          </a:p>
          <a:p>
            <a:pPr algn="ctr"/>
            <a:r>
              <a:rPr lang="en-US" sz="1600">
                <a:solidFill>
                  <a:schemeClr val="bg1">
                    <a:lumMod val="85000"/>
                  </a:schemeClr>
                </a:solidFill>
                <a:latin typeface="Boehringer Forward Text" panose="02000500000000020000" pitchFamily="2" charset="0"/>
              </a:rPr>
              <a:t>Principal ML &amp; Sofware Engineer</a:t>
            </a:r>
          </a:p>
        </p:txBody>
      </p:sp>
      <p:pic>
        <p:nvPicPr>
          <p:cNvPr id="7" name="Picture 6" descr="A grey letter on a black background&#10;&#10;AI-generated content may be incorrect.">
            <a:extLst>
              <a:ext uri="{FF2B5EF4-FFF2-40B4-BE49-F238E27FC236}">
                <a16:creationId xmlns:a16="http://schemas.microsoft.com/office/drawing/2014/main" id="{C04D4D12-63F5-A35D-DEBE-09C7AD1F6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598" y="4350293"/>
            <a:ext cx="1096836" cy="2849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F298FD-E5C9-E1DB-4F1F-BF55A568E5C2}"/>
              </a:ext>
            </a:extLst>
          </p:cNvPr>
          <p:cNvSpPr txBox="1"/>
          <p:nvPr/>
        </p:nvSpPr>
        <p:spPr>
          <a:xfrm>
            <a:off x="1905000" y="2071256"/>
            <a:ext cx="12442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b="1"/>
              <a:t>/@enricd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832ABB-EC37-BCBF-EA70-FD07AE12C067}"/>
              </a:ext>
            </a:extLst>
          </p:cNvPr>
          <p:cNvSpPr txBox="1"/>
          <p:nvPr/>
        </p:nvSpPr>
        <p:spPr>
          <a:xfrm>
            <a:off x="1905000" y="2673317"/>
            <a:ext cx="12442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b="1"/>
              <a:t>/enricd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AA9534-7F63-5ED8-85B5-F55D2F321210}"/>
              </a:ext>
            </a:extLst>
          </p:cNvPr>
          <p:cNvSpPr txBox="1"/>
          <p:nvPr/>
        </p:nvSpPr>
        <p:spPr>
          <a:xfrm>
            <a:off x="1905000" y="3247553"/>
            <a:ext cx="21653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b="1"/>
              <a:t>/@enricdomingo</a:t>
            </a:r>
          </a:p>
        </p:txBody>
      </p:sp>
      <p:pic>
        <p:nvPicPr>
          <p:cNvPr id="2050" name="Picture 2" descr="Free Youtube Logo Icon - Free Download Logos Logo Icons | IconScout">
            <a:extLst>
              <a:ext uri="{FF2B5EF4-FFF2-40B4-BE49-F238E27FC236}">
                <a16:creationId xmlns:a16="http://schemas.microsoft.com/office/drawing/2014/main" id="{93C1809A-6E08-E7F0-F797-F0E732346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335" y="2006739"/>
            <a:ext cx="520700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ithub Logo - Free social media icons">
            <a:extLst>
              <a:ext uri="{FF2B5EF4-FFF2-40B4-BE49-F238E27FC236}">
                <a16:creationId xmlns:a16="http://schemas.microsoft.com/office/drawing/2014/main" id="{758C8245-9FCF-C92A-DFBA-B1D0D2029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371" y="2639057"/>
            <a:ext cx="468629" cy="46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BB8F08B-4855-8FC5-6276-D3275AE5C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84" y="3340539"/>
            <a:ext cx="1398451" cy="21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32FE23E7-C9CF-2069-91A2-FF68CD230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960" y="1441422"/>
            <a:ext cx="425450" cy="42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F81DFE-D2BF-6753-8C46-16A14232A61D}"/>
              </a:ext>
            </a:extLst>
          </p:cNvPr>
          <p:cNvSpPr txBox="1"/>
          <p:nvPr/>
        </p:nvSpPr>
        <p:spPr>
          <a:xfrm>
            <a:off x="1905000" y="1466762"/>
            <a:ext cx="203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b="1"/>
              <a:t>/in/e-domingo</a:t>
            </a:r>
          </a:p>
        </p:txBody>
      </p:sp>
    </p:spTree>
    <p:extLst>
      <p:ext uri="{BB962C8B-B14F-4D97-AF65-F5344CB8AC3E}">
        <p14:creationId xmlns:p14="http://schemas.microsoft.com/office/powerpoint/2010/main" val="358592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>
          <a:extLst>
            <a:ext uri="{FF2B5EF4-FFF2-40B4-BE49-F238E27FC236}">
              <a16:creationId xmlns:a16="http://schemas.microsoft.com/office/drawing/2014/main" id="{F2F22CBA-920A-A75C-DFCD-8D8AC7250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75">
            <a:extLst>
              <a:ext uri="{FF2B5EF4-FFF2-40B4-BE49-F238E27FC236}">
                <a16:creationId xmlns:a16="http://schemas.microsoft.com/office/drawing/2014/main" id="{0C5DCDDB-B40D-C9DA-BC70-1056573B72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791" name="Google Shape;791;p75">
            <a:extLst>
              <a:ext uri="{FF2B5EF4-FFF2-40B4-BE49-F238E27FC236}">
                <a16:creationId xmlns:a16="http://schemas.microsoft.com/office/drawing/2014/main" id="{BD0DE8F8-5AA1-46CC-7455-85DA8C6718C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783" name="Google Shape;783;p75">
            <a:extLst>
              <a:ext uri="{FF2B5EF4-FFF2-40B4-BE49-F238E27FC236}">
                <a16:creationId xmlns:a16="http://schemas.microsoft.com/office/drawing/2014/main" id="{F13BC925-527E-0F27-979F-4FE82BCCD2C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234949" y="589660"/>
            <a:ext cx="5725500" cy="3771900"/>
          </a:xfrm>
          <a:prstGeom prst="rect">
            <a:avLst/>
          </a:prstGeom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tx1"/>
                </a:solidFill>
              </a:rPr>
              <a:t>Intro a Streamlit</a:t>
            </a:r>
            <a:endParaRPr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Setup y primera app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Conexión a Snowflake</a:t>
            </a:r>
            <a:r>
              <a:rPr lang="en-US">
                <a:solidFill>
                  <a:schemeClr val="lt1"/>
                </a:solidFill>
              </a:rPr>
              <a:t>Data</a:t>
            </a:r>
            <a:endParaRPr lang="en-US"/>
          </a:p>
        </p:txBody>
      </p:sp>
      <p:sp>
        <p:nvSpPr>
          <p:cNvPr id="785" name="Google Shape;785;p75">
            <a:extLst>
              <a:ext uri="{FF2B5EF4-FFF2-40B4-BE49-F238E27FC236}">
                <a16:creationId xmlns:a16="http://schemas.microsoft.com/office/drawing/2014/main" id="{0B8DC27E-6689-64FC-A7E3-65A2FE06CBCB}"/>
              </a:ext>
            </a:extLst>
          </p:cNvPr>
          <p:cNvSpPr/>
          <p:nvPr/>
        </p:nvSpPr>
        <p:spPr>
          <a:xfrm>
            <a:off x="1224875" y="1949158"/>
            <a:ext cx="168110" cy="184161"/>
          </a:xfrm>
          <a:custGeom>
            <a:avLst/>
            <a:gdLst/>
            <a:ahLst/>
            <a:cxnLst/>
            <a:rect l="l" t="t" r="r" b="b"/>
            <a:pathLst>
              <a:path w="3056545" h="3348378" extrusionOk="0">
                <a:moveTo>
                  <a:pt x="3030586" y="1839314"/>
                </a:moveTo>
                <a:cubicBezTo>
                  <a:pt x="3049302" y="1779704"/>
                  <a:pt x="3058009" y="1717406"/>
                  <a:pt x="3056345" y="1654957"/>
                </a:cubicBezTo>
                <a:cubicBezTo>
                  <a:pt x="3054596" y="1609803"/>
                  <a:pt x="3047677" y="1564992"/>
                  <a:pt x="3035719" y="1521415"/>
                </a:cubicBezTo>
                <a:cubicBezTo>
                  <a:pt x="2996395" y="1377786"/>
                  <a:pt x="2901628" y="1255622"/>
                  <a:pt x="2772233" y="1181766"/>
                </a:cubicBezTo>
                <a:lnTo>
                  <a:pt x="849600" y="72682"/>
                </a:lnTo>
                <a:cubicBezTo>
                  <a:pt x="577049" y="-80422"/>
                  <a:pt x="231891" y="16239"/>
                  <a:pt x="78670" y="288582"/>
                </a:cubicBezTo>
                <a:cubicBezTo>
                  <a:pt x="-72025" y="556433"/>
                  <a:pt x="18814" y="895508"/>
                  <a:pt x="283275" y="1052308"/>
                </a:cubicBezTo>
                <a:lnTo>
                  <a:pt x="1357372" y="1673193"/>
                </a:lnTo>
                <a:lnTo>
                  <a:pt x="283275" y="2292274"/>
                </a:lnTo>
                <a:cubicBezTo>
                  <a:pt x="12395" y="2448545"/>
                  <a:pt x="-80421" y="2794643"/>
                  <a:pt x="75965" y="3065318"/>
                </a:cubicBezTo>
                <a:cubicBezTo>
                  <a:pt x="232351" y="3335992"/>
                  <a:pt x="578719" y="3428740"/>
                  <a:pt x="849600" y="3272470"/>
                </a:cubicBezTo>
                <a:lnTo>
                  <a:pt x="2772233" y="2162246"/>
                </a:lnTo>
                <a:cubicBezTo>
                  <a:pt x="2896324" y="2091362"/>
                  <a:pt x="2988715" y="1975876"/>
                  <a:pt x="3030586" y="1839314"/>
                </a:cubicBezTo>
              </a:path>
            </a:pathLst>
          </a:custGeom>
          <a:solidFill>
            <a:srgbClr val="29B5E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75">
            <a:extLst>
              <a:ext uri="{FF2B5EF4-FFF2-40B4-BE49-F238E27FC236}">
                <a16:creationId xmlns:a16="http://schemas.microsoft.com/office/drawing/2014/main" id="{DFDD5F6B-9C37-2E20-945F-991B2B13D713}"/>
              </a:ext>
            </a:extLst>
          </p:cNvPr>
          <p:cNvSpPr/>
          <p:nvPr/>
        </p:nvSpPr>
        <p:spPr>
          <a:xfrm>
            <a:off x="1224875" y="2392247"/>
            <a:ext cx="168110" cy="184161"/>
          </a:xfrm>
          <a:custGeom>
            <a:avLst/>
            <a:gdLst/>
            <a:ahLst/>
            <a:cxnLst/>
            <a:rect l="l" t="t" r="r" b="b"/>
            <a:pathLst>
              <a:path w="3056545" h="3348378" extrusionOk="0">
                <a:moveTo>
                  <a:pt x="3030586" y="1839314"/>
                </a:moveTo>
                <a:cubicBezTo>
                  <a:pt x="3049302" y="1779704"/>
                  <a:pt x="3058009" y="1717406"/>
                  <a:pt x="3056345" y="1654957"/>
                </a:cubicBezTo>
                <a:cubicBezTo>
                  <a:pt x="3054596" y="1609803"/>
                  <a:pt x="3047677" y="1564992"/>
                  <a:pt x="3035719" y="1521415"/>
                </a:cubicBezTo>
                <a:cubicBezTo>
                  <a:pt x="2996395" y="1377786"/>
                  <a:pt x="2901628" y="1255622"/>
                  <a:pt x="2772233" y="1181766"/>
                </a:cubicBezTo>
                <a:lnTo>
                  <a:pt x="849600" y="72682"/>
                </a:lnTo>
                <a:cubicBezTo>
                  <a:pt x="577049" y="-80422"/>
                  <a:pt x="231891" y="16239"/>
                  <a:pt x="78670" y="288582"/>
                </a:cubicBezTo>
                <a:cubicBezTo>
                  <a:pt x="-72025" y="556433"/>
                  <a:pt x="18814" y="895508"/>
                  <a:pt x="283275" y="1052308"/>
                </a:cubicBezTo>
                <a:lnTo>
                  <a:pt x="1357372" y="1673193"/>
                </a:lnTo>
                <a:lnTo>
                  <a:pt x="283275" y="2292274"/>
                </a:lnTo>
                <a:cubicBezTo>
                  <a:pt x="12395" y="2448545"/>
                  <a:pt x="-80421" y="2794643"/>
                  <a:pt x="75965" y="3065318"/>
                </a:cubicBezTo>
                <a:cubicBezTo>
                  <a:pt x="232351" y="3335992"/>
                  <a:pt x="578719" y="3428740"/>
                  <a:pt x="849600" y="3272470"/>
                </a:cubicBezTo>
                <a:lnTo>
                  <a:pt x="2772233" y="2162246"/>
                </a:lnTo>
                <a:cubicBezTo>
                  <a:pt x="2896324" y="2091362"/>
                  <a:pt x="2988715" y="1975876"/>
                  <a:pt x="3030586" y="1839314"/>
                </a:cubicBezTo>
              </a:path>
            </a:pathLst>
          </a:custGeom>
          <a:solidFill>
            <a:srgbClr val="29B5E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75">
            <a:extLst>
              <a:ext uri="{FF2B5EF4-FFF2-40B4-BE49-F238E27FC236}">
                <a16:creationId xmlns:a16="http://schemas.microsoft.com/office/drawing/2014/main" id="{A40B8801-BA73-62D3-5D17-410733AEBDE6}"/>
              </a:ext>
            </a:extLst>
          </p:cNvPr>
          <p:cNvSpPr/>
          <p:nvPr/>
        </p:nvSpPr>
        <p:spPr>
          <a:xfrm>
            <a:off x="1224875" y="2835336"/>
            <a:ext cx="168110" cy="184161"/>
          </a:xfrm>
          <a:custGeom>
            <a:avLst/>
            <a:gdLst/>
            <a:ahLst/>
            <a:cxnLst/>
            <a:rect l="l" t="t" r="r" b="b"/>
            <a:pathLst>
              <a:path w="3056545" h="3348378" extrusionOk="0">
                <a:moveTo>
                  <a:pt x="3030586" y="1839314"/>
                </a:moveTo>
                <a:cubicBezTo>
                  <a:pt x="3049302" y="1779704"/>
                  <a:pt x="3058009" y="1717406"/>
                  <a:pt x="3056345" y="1654957"/>
                </a:cubicBezTo>
                <a:cubicBezTo>
                  <a:pt x="3054596" y="1609803"/>
                  <a:pt x="3047677" y="1564992"/>
                  <a:pt x="3035719" y="1521415"/>
                </a:cubicBezTo>
                <a:cubicBezTo>
                  <a:pt x="2996395" y="1377786"/>
                  <a:pt x="2901628" y="1255622"/>
                  <a:pt x="2772233" y="1181766"/>
                </a:cubicBezTo>
                <a:lnTo>
                  <a:pt x="849600" y="72682"/>
                </a:lnTo>
                <a:cubicBezTo>
                  <a:pt x="577049" y="-80422"/>
                  <a:pt x="231891" y="16239"/>
                  <a:pt x="78670" y="288582"/>
                </a:cubicBezTo>
                <a:cubicBezTo>
                  <a:pt x="-72025" y="556433"/>
                  <a:pt x="18814" y="895508"/>
                  <a:pt x="283275" y="1052308"/>
                </a:cubicBezTo>
                <a:lnTo>
                  <a:pt x="1357372" y="1673193"/>
                </a:lnTo>
                <a:lnTo>
                  <a:pt x="283275" y="2292274"/>
                </a:lnTo>
                <a:cubicBezTo>
                  <a:pt x="12395" y="2448545"/>
                  <a:pt x="-80421" y="2794643"/>
                  <a:pt x="75965" y="3065318"/>
                </a:cubicBezTo>
                <a:cubicBezTo>
                  <a:pt x="232351" y="3335992"/>
                  <a:pt x="578719" y="3428740"/>
                  <a:pt x="849600" y="3272470"/>
                </a:cubicBezTo>
                <a:lnTo>
                  <a:pt x="2772233" y="2162246"/>
                </a:lnTo>
                <a:cubicBezTo>
                  <a:pt x="2896324" y="2091362"/>
                  <a:pt x="2988715" y="1975876"/>
                  <a:pt x="3030586" y="1839314"/>
                </a:cubicBezTo>
              </a:path>
            </a:pathLst>
          </a:custGeom>
          <a:solidFill>
            <a:srgbClr val="29B5E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9083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75B6EC-D70A-FC57-4324-BADE58A21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2DE25-BDEF-3FD8-8CA0-2DF9DD469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/>
              <a:t>🎈 </a:t>
            </a:r>
            <a:r>
              <a:rPr lang="en-US" b="1"/>
              <a:t>Intro a Streamlit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63872B-A64A-3E98-8842-B72F334A9981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696800" y="3166788"/>
            <a:ext cx="5394900" cy="442500"/>
          </a:xfrm>
        </p:spPr>
        <p:txBody>
          <a:bodyPr/>
          <a:lstStyle/>
          <a:p>
            <a:r>
              <a:rPr lang="en-US"/>
              <a:t>Super poderes para los perfiles de Data</a:t>
            </a:r>
          </a:p>
        </p:txBody>
      </p:sp>
    </p:spTree>
    <p:extLst>
      <p:ext uri="{BB962C8B-B14F-4D97-AF65-F5344CB8AC3E}">
        <p14:creationId xmlns:p14="http://schemas.microsoft.com/office/powerpoint/2010/main" val="2170673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>
          <a:extLst>
            <a:ext uri="{FF2B5EF4-FFF2-40B4-BE49-F238E27FC236}">
              <a16:creationId xmlns:a16="http://schemas.microsoft.com/office/drawing/2014/main" id="{1C326C88-67FB-3B3E-2982-D1AE2BC75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75">
            <a:extLst>
              <a:ext uri="{FF2B5EF4-FFF2-40B4-BE49-F238E27FC236}">
                <a16:creationId xmlns:a16="http://schemas.microsoft.com/office/drawing/2014/main" id="{BC8D2F60-A2C8-FB4E-440D-BBEBEE15AF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791" name="Google Shape;791;p75">
            <a:extLst>
              <a:ext uri="{FF2B5EF4-FFF2-40B4-BE49-F238E27FC236}">
                <a16:creationId xmlns:a16="http://schemas.microsoft.com/office/drawing/2014/main" id="{E8E70494-1F88-D567-35EF-22E3687680C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35861" y="4640943"/>
            <a:ext cx="444798" cy="92333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5CFD4D-5B0D-0685-E420-E9F507C7F7E0}"/>
              </a:ext>
            </a:extLst>
          </p:cNvPr>
          <p:cNvSpPr txBox="1"/>
          <p:nvPr/>
        </p:nvSpPr>
        <p:spPr>
          <a:xfrm>
            <a:off x="405845" y="963609"/>
            <a:ext cx="2274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105780"/>
                </a:solidFill>
                <a:latin typeface="Arial"/>
                <a:cs typeface="Arial"/>
              </a:rPr>
              <a:t>Librería de Python</a:t>
            </a:r>
          </a:p>
          <a:p>
            <a:pPr algn="ctr"/>
            <a:r>
              <a:rPr lang="en-US" b="1">
                <a:solidFill>
                  <a:srgbClr val="105780"/>
                </a:solidFill>
                <a:latin typeface="Arial"/>
                <a:cs typeface="Arial"/>
              </a:rPr>
              <a:t>open source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F73B1E-EC80-7D23-1083-EC2693BA5B3E}"/>
              </a:ext>
            </a:extLst>
          </p:cNvPr>
          <p:cNvSpPr txBox="1"/>
          <p:nvPr/>
        </p:nvSpPr>
        <p:spPr>
          <a:xfrm>
            <a:off x="2258097" y="2729995"/>
            <a:ext cx="2124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105780"/>
                </a:solidFill>
                <a:latin typeface="Arial"/>
                <a:cs typeface="Arial"/>
              </a:rPr>
              <a:t>Fundada en 2018</a:t>
            </a:r>
            <a:endParaRPr lang="en-US" sz="1400" b="1">
              <a:solidFill>
                <a:srgbClr val="105780"/>
              </a:solidFill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36AA61-DC44-2555-610C-82E245E36638}"/>
              </a:ext>
            </a:extLst>
          </p:cNvPr>
          <p:cNvSpPr txBox="1"/>
          <p:nvPr/>
        </p:nvSpPr>
        <p:spPr>
          <a:xfrm>
            <a:off x="4382364" y="963860"/>
            <a:ext cx="2054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105780"/>
                </a:solidFill>
                <a:latin typeface="Arial"/>
                <a:cs typeface="Arial"/>
              </a:rPr>
              <a:t>Lanzada en 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45CA46-0C4A-2C5D-9D02-58F2F366BC6D}"/>
              </a:ext>
            </a:extLst>
          </p:cNvPr>
          <p:cNvSpPr txBox="1"/>
          <p:nvPr/>
        </p:nvSpPr>
        <p:spPr>
          <a:xfrm>
            <a:off x="6138441" y="2671597"/>
            <a:ext cx="2319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105780"/>
                </a:solidFill>
                <a:latin typeface="Arial"/>
                <a:cs typeface="Arial"/>
              </a:rPr>
              <a:t>Adquirida por</a:t>
            </a:r>
          </a:p>
          <a:p>
            <a:pPr algn="ctr"/>
            <a:r>
              <a:rPr lang="en-US" b="1">
                <a:solidFill>
                  <a:srgbClr val="105780"/>
                </a:solidFill>
                <a:latin typeface="Arial"/>
                <a:cs typeface="Arial"/>
              </a:rPr>
              <a:t>Snowflake en 2022</a:t>
            </a:r>
          </a:p>
        </p:txBody>
      </p:sp>
      <p:pic>
        <p:nvPicPr>
          <p:cNvPr id="3074" name="Picture 2" descr="Streamlit Transforms How Data Scientists Share Data, Raises $35 Million in  Funding Led by Sequoia">
            <a:extLst>
              <a:ext uri="{FF2B5EF4-FFF2-40B4-BE49-F238E27FC236}">
                <a16:creationId xmlns:a16="http://schemas.microsoft.com/office/drawing/2014/main" id="{80D53A04-C5E7-4088-9B28-9D81B1CB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932" y="3164416"/>
            <a:ext cx="2591989" cy="108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29CCD1-651E-B9C9-5E86-F0C350E4A344}"/>
              </a:ext>
            </a:extLst>
          </p:cNvPr>
          <p:cNvSpPr txBox="1"/>
          <p:nvPr/>
        </p:nvSpPr>
        <p:spPr>
          <a:xfrm>
            <a:off x="1543197" y="4365259"/>
            <a:ext cx="3683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Por Adrien Treuille, </a:t>
            </a:r>
          </a:p>
          <a:p>
            <a:pPr algn="ctr"/>
            <a:r>
              <a:rPr lang="en-US" sz="1200"/>
              <a:t>Thiago Teixeira y Amanda Kelly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752A44B-D97C-AEC5-9A63-C7E8E4FA1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9186">
            <a:off x="1065244" y="1718323"/>
            <a:ext cx="955907" cy="104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treamlit SVG and transparent PNG icons | TechIcons">
            <a:extLst>
              <a:ext uri="{FF2B5EF4-FFF2-40B4-BE49-F238E27FC236}">
                <a16:creationId xmlns:a16="http://schemas.microsoft.com/office/drawing/2014/main" id="{9BB4D661-E309-D608-7CB5-C43C5366C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523" y="3455990"/>
            <a:ext cx="713490" cy="71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oogle Shape;2336;p96" descr="A picture containing drawing&#10;&#10;Description automatically generated">
            <a:extLst>
              <a:ext uri="{FF2B5EF4-FFF2-40B4-BE49-F238E27FC236}">
                <a16:creationId xmlns:a16="http://schemas.microsoft.com/office/drawing/2014/main" id="{14305222-814E-02BE-3ADE-DF3B6B1EFE6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96933" y="3485145"/>
            <a:ext cx="1111311" cy="93528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286;p96">
            <a:extLst>
              <a:ext uri="{FF2B5EF4-FFF2-40B4-BE49-F238E27FC236}">
                <a16:creationId xmlns:a16="http://schemas.microsoft.com/office/drawing/2014/main" id="{41B37BA4-6E8C-8316-B728-6D91E21A76C0}"/>
              </a:ext>
            </a:extLst>
          </p:cNvPr>
          <p:cNvSpPr/>
          <p:nvPr/>
        </p:nvSpPr>
        <p:spPr>
          <a:xfrm>
            <a:off x="7557827" y="3455990"/>
            <a:ext cx="921382" cy="964333"/>
          </a:xfrm>
          <a:custGeom>
            <a:avLst/>
            <a:gdLst/>
            <a:ahLst/>
            <a:cxnLst/>
            <a:rect l="l" t="t" r="r" b="b"/>
            <a:pathLst>
              <a:path w="3351275" h="3394509" extrusionOk="0">
                <a:moveTo>
                  <a:pt x="649700" y="597254"/>
                </a:moveTo>
                <a:cubicBezTo>
                  <a:pt x="685895" y="575218"/>
                  <a:pt x="766382" y="567715"/>
                  <a:pt x="829437" y="580347"/>
                </a:cubicBezTo>
                <a:lnTo>
                  <a:pt x="1276350" y="670771"/>
                </a:lnTo>
                <a:cubicBezTo>
                  <a:pt x="1307783" y="677040"/>
                  <a:pt x="1328738" y="687108"/>
                  <a:pt x="1337596" y="698316"/>
                </a:cubicBezTo>
                <a:cubicBezTo>
                  <a:pt x="1340177" y="701440"/>
                  <a:pt x="1341834" y="705225"/>
                  <a:pt x="1342358" y="709240"/>
                </a:cubicBezTo>
                <a:cubicBezTo>
                  <a:pt x="1342615" y="714870"/>
                  <a:pt x="1340434" y="720340"/>
                  <a:pt x="1336358" y="724247"/>
                </a:cubicBezTo>
                <a:cubicBezTo>
                  <a:pt x="1326833" y="734980"/>
                  <a:pt x="1306544" y="744478"/>
                  <a:pt x="1276350" y="750557"/>
                </a:cubicBezTo>
                <a:lnTo>
                  <a:pt x="829437" y="840886"/>
                </a:lnTo>
                <a:cubicBezTo>
                  <a:pt x="766382" y="853614"/>
                  <a:pt x="685895" y="846110"/>
                  <a:pt x="649700" y="824074"/>
                </a:cubicBezTo>
                <a:cubicBezTo>
                  <a:pt x="613505" y="802038"/>
                  <a:pt x="634746" y="773923"/>
                  <a:pt x="697802" y="761100"/>
                </a:cubicBezTo>
                <a:lnTo>
                  <a:pt x="947547" y="710759"/>
                </a:lnTo>
                <a:lnTo>
                  <a:pt x="697802" y="660133"/>
                </a:lnTo>
                <a:cubicBezTo>
                  <a:pt x="634746" y="647406"/>
                  <a:pt x="613124" y="619290"/>
                  <a:pt x="649700" y="597254"/>
                </a:cubicBezTo>
                <a:close/>
                <a:moveTo>
                  <a:pt x="934117" y="516139"/>
                </a:moveTo>
                <a:lnTo>
                  <a:pt x="1381792" y="606468"/>
                </a:lnTo>
                <a:cubicBezTo>
                  <a:pt x="1406890" y="611288"/>
                  <a:pt x="1432446" y="613295"/>
                  <a:pt x="1457992" y="612452"/>
                </a:cubicBezTo>
                <a:cubicBezTo>
                  <a:pt x="1526000" y="610742"/>
                  <a:pt x="1579817" y="590796"/>
                  <a:pt x="1579817" y="566575"/>
                </a:cubicBezTo>
                <a:lnTo>
                  <a:pt x="1579817" y="386107"/>
                </a:lnTo>
                <a:cubicBezTo>
                  <a:pt x="1579817" y="360746"/>
                  <a:pt x="1520762" y="340135"/>
                  <a:pt x="1448181" y="340135"/>
                </a:cubicBezTo>
                <a:cubicBezTo>
                  <a:pt x="1375601" y="340135"/>
                  <a:pt x="1316355" y="360936"/>
                  <a:pt x="1316355" y="385822"/>
                </a:cubicBezTo>
                <a:lnTo>
                  <a:pt x="1316355" y="486979"/>
                </a:lnTo>
                <a:lnTo>
                  <a:pt x="1065657" y="436353"/>
                </a:lnTo>
                <a:cubicBezTo>
                  <a:pt x="1002792" y="423625"/>
                  <a:pt x="922782" y="431129"/>
                  <a:pt x="886015" y="453165"/>
                </a:cubicBezTo>
                <a:cubicBezTo>
                  <a:pt x="849249" y="475201"/>
                  <a:pt x="871157" y="503411"/>
                  <a:pt x="934117" y="516139"/>
                </a:cubicBezTo>
                <a:close/>
                <a:moveTo>
                  <a:pt x="1915954" y="612452"/>
                </a:moveTo>
                <a:cubicBezTo>
                  <a:pt x="1941500" y="613319"/>
                  <a:pt x="1967055" y="611312"/>
                  <a:pt x="1992154" y="606468"/>
                </a:cubicBezTo>
                <a:lnTo>
                  <a:pt x="2439829" y="516139"/>
                </a:lnTo>
                <a:cubicBezTo>
                  <a:pt x="2502789" y="503411"/>
                  <a:pt x="2524220" y="475296"/>
                  <a:pt x="2488025" y="453165"/>
                </a:cubicBezTo>
                <a:cubicBezTo>
                  <a:pt x="2451830" y="431034"/>
                  <a:pt x="2371249" y="423625"/>
                  <a:pt x="2308289" y="436353"/>
                </a:cubicBezTo>
                <a:lnTo>
                  <a:pt x="2057400" y="486979"/>
                </a:lnTo>
                <a:lnTo>
                  <a:pt x="2057400" y="385822"/>
                </a:lnTo>
                <a:cubicBezTo>
                  <a:pt x="2057400" y="360461"/>
                  <a:pt x="1998536" y="339850"/>
                  <a:pt x="1925669" y="339850"/>
                </a:cubicBezTo>
                <a:cubicBezTo>
                  <a:pt x="1852803" y="339850"/>
                  <a:pt x="1794034" y="360936"/>
                  <a:pt x="1794034" y="385822"/>
                </a:cubicBezTo>
                <a:lnTo>
                  <a:pt x="1794034" y="566290"/>
                </a:lnTo>
                <a:cubicBezTo>
                  <a:pt x="1794034" y="590796"/>
                  <a:pt x="1847850" y="610742"/>
                  <a:pt x="1915954" y="612452"/>
                </a:cubicBezTo>
                <a:close/>
                <a:moveTo>
                  <a:pt x="1457801" y="808877"/>
                </a:moveTo>
                <a:cubicBezTo>
                  <a:pt x="1432255" y="808033"/>
                  <a:pt x="1406700" y="810040"/>
                  <a:pt x="1381601" y="814861"/>
                </a:cubicBezTo>
                <a:lnTo>
                  <a:pt x="933926" y="905190"/>
                </a:lnTo>
                <a:cubicBezTo>
                  <a:pt x="870966" y="917918"/>
                  <a:pt x="849535" y="946128"/>
                  <a:pt x="886301" y="968259"/>
                </a:cubicBezTo>
                <a:cubicBezTo>
                  <a:pt x="923068" y="990390"/>
                  <a:pt x="1003078" y="997799"/>
                  <a:pt x="1065943" y="984976"/>
                </a:cubicBezTo>
                <a:lnTo>
                  <a:pt x="1316641" y="934445"/>
                </a:lnTo>
                <a:lnTo>
                  <a:pt x="1316641" y="1035317"/>
                </a:lnTo>
                <a:cubicBezTo>
                  <a:pt x="1316641" y="1060772"/>
                  <a:pt x="1375505" y="1081384"/>
                  <a:pt x="1448276" y="1081384"/>
                </a:cubicBezTo>
                <a:cubicBezTo>
                  <a:pt x="1521047" y="1081384"/>
                  <a:pt x="1579912" y="1060772"/>
                  <a:pt x="1579912" y="1035317"/>
                </a:cubicBezTo>
                <a:lnTo>
                  <a:pt x="1579912" y="854849"/>
                </a:lnTo>
                <a:cubicBezTo>
                  <a:pt x="1579626" y="830533"/>
                  <a:pt x="1525810" y="810587"/>
                  <a:pt x="1457801" y="808877"/>
                </a:cubicBezTo>
                <a:close/>
                <a:moveTo>
                  <a:pt x="1450181" y="693377"/>
                </a:moveTo>
                <a:lnTo>
                  <a:pt x="1636014" y="628409"/>
                </a:lnTo>
                <a:cubicBezTo>
                  <a:pt x="1643596" y="626192"/>
                  <a:pt x="1651454" y="625041"/>
                  <a:pt x="1659350" y="624989"/>
                </a:cubicBezTo>
                <a:lnTo>
                  <a:pt x="1714500" y="624989"/>
                </a:lnTo>
                <a:cubicBezTo>
                  <a:pt x="1722406" y="625018"/>
                  <a:pt x="1730264" y="626169"/>
                  <a:pt x="1737836" y="628409"/>
                </a:cubicBezTo>
                <a:lnTo>
                  <a:pt x="1923288" y="693377"/>
                </a:lnTo>
                <a:cubicBezTo>
                  <a:pt x="1928622" y="695277"/>
                  <a:pt x="1932813" y="698981"/>
                  <a:pt x="1932813" y="701641"/>
                </a:cubicBezTo>
                <a:lnTo>
                  <a:pt x="1932813" y="720638"/>
                </a:lnTo>
                <a:cubicBezTo>
                  <a:pt x="1932813" y="723202"/>
                  <a:pt x="1928527" y="726906"/>
                  <a:pt x="1923288" y="728806"/>
                </a:cubicBezTo>
                <a:lnTo>
                  <a:pt x="1737360" y="793395"/>
                </a:lnTo>
                <a:cubicBezTo>
                  <a:pt x="1729788" y="795649"/>
                  <a:pt x="1721930" y="796800"/>
                  <a:pt x="1714024" y="796814"/>
                </a:cubicBezTo>
                <a:lnTo>
                  <a:pt x="1659350" y="796814"/>
                </a:lnTo>
                <a:cubicBezTo>
                  <a:pt x="1651454" y="796763"/>
                  <a:pt x="1643596" y="795612"/>
                  <a:pt x="1636014" y="793395"/>
                </a:cubicBezTo>
                <a:lnTo>
                  <a:pt x="1450181" y="728426"/>
                </a:lnTo>
                <a:cubicBezTo>
                  <a:pt x="1444943" y="726526"/>
                  <a:pt x="1440656" y="722822"/>
                  <a:pt x="1440656" y="720258"/>
                </a:cubicBezTo>
                <a:lnTo>
                  <a:pt x="1440656" y="701261"/>
                </a:lnTo>
                <a:cubicBezTo>
                  <a:pt x="1440561" y="698506"/>
                  <a:pt x="1444943" y="694802"/>
                  <a:pt x="1450181" y="693377"/>
                </a:cubicBezTo>
                <a:close/>
                <a:moveTo>
                  <a:pt x="1599152" y="711519"/>
                </a:moveTo>
                <a:cubicBezTo>
                  <a:pt x="1599152" y="714179"/>
                  <a:pt x="1603248" y="717788"/>
                  <a:pt x="1608677" y="719688"/>
                </a:cubicBezTo>
                <a:lnTo>
                  <a:pt x="1662493" y="738684"/>
                </a:lnTo>
                <a:cubicBezTo>
                  <a:pt x="1670056" y="740829"/>
                  <a:pt x="1677876" y="741948"/>
                  <a:pt x="1685735" y="742009"/>
                </a:cubicBezTo>
                <a:lnTo>
                  <a:pt x="1687735" y="742009"/>
                </a:lnTo>
                <a:cubicBezTo>
                  <a:pt x="1695593" y="741955"/>
                  <a:pt x="1703413" y="740837"/>
                  <a:pt x="1710976" y="738684"/>
                </a:cubicBezTo>
                <a:lnTo>
                  <a:pt x="1764887" y="719688"/>
                </a:lnTo>
                <a:cubicBezTo>
                  <a:pt x="1770126" y="717788"/>
                  <a:pt x="1774412" y="714179"/>
                  <a:pt x="1774412" y="711519"/>
                </a:cubicBezTo>
                <a:lnTo>
                  <a:pt x="1774412" y="710854"/>
                </a:lnTo>
                <a:cubicBezTo>
                  <a:pt x="1774412" y="708195"/>
                  <a:pt x="1769840" y="704490"/>
                  <a:pt x="1764887" y="702591"/>
                </a:cubicBezTo>
                <a:lnTo>
                  <a:pt x="1710976" y="683594"/>
                </a:lnTo>
                <a:cubicBezTo>
                  <a:pt x="1703432" y="681362"/>
                  <a:pt x="1695603" y="680211"/>
                  <a:pt x="1687735" y="680175"/>
                </a:cubicBezTo>
                <a:lnTo>
                  <a:pt x="1685925" y="680175"/>
                </a:lnTo>
                <a:cubicBezTo>
                  <a:pt x="1678057" y="680211"/>
                  <a:pt x="1670228" y="681362"/>
                  <a:pt x="1662684" y="683594"/>
                </a:cubicBezTo>
                <a:lnTo>
                  <a:pt x="1608868" y="702591"/>
                </a:lnTo>
                <a:cubicBezTo>
                  <a:pt x="1603439" y="704490"/>
                  <a:pt x="1599343" y="708195"/>
                  <a:pt x="1599343" y="710854"/>
                </a:cubicBezTo>
                <a:close/>
                <a:moveTo>
                  <a:pt x="2439353" y="905190"/>
                </a:moveTo>
                <a:lnTo>
                  <a:pt x="1991678" y="814861"/>
                </a:lnTo>
                <a:cubicBezTo>
                  <a:pt x="1966579" y="810017"/>
                  <a:pt x="1941024" y="808010"/>
                  <a:pt x="1915478" y="808877"/>
                </a:cubicBezTo>
                <a:cubicBezTo>
                  <a:pt x="1847183" y="810587"/>
                  <a:pt x="1793558" y="830533"/>
                  <a:pt x="1793558" y="854754"/>
                </a:cubicBezTo>
                <a:lnTo>
                  <a:pt x="1793558" y="1035222"/>
                </a:lnTo>
                <a:cubicBezTo>
                  <a:pt x="1793558" y="1060677"/>
                  <a:pt x="1852327" y="1081289"/>
                  <a:pt x="1925193" y="1081289"/>
                </a:cubicBezTo>
                <a:cubicBezTo>
                  <a:pt x="1998059" y="1081289"/>
                  <a:pt x="2057400" y="1060962"/>
                  <a:pt x="2057400" y="1035317"/>
                </a:cubicBezTo>
                <a:lnTo>
                  <a:pt x="2057400" y="934445"/>
                </a:lnTo>
                <a:lnTo>
                  <a:pt x="2307812" y="984976"/>
                </a:lnTo>
                <a:cubicBezTo>
                  <a:pt x="2370773" y="997799"/>
                  <a:pt x="2451259" y="990200"/>
                  <a:pt x="2487549" y="968259"/>
                </a:cubicBezTo>
                <a:cubicBezTo>
                  <a:pt x="2523839" y="946318"/>
                  <a:pt x="2502313" y="917918"/>
                  <a:pt x="2439353" y="905190"/>
                </a:cubicBezTo>
                <a:close/>
                <a:moveTo>
                  <a:pt x="2035969" y="698316"/>
                </a:moveTo>
                <a:cubicBezTo>
                  <a:pt x="2029225" y="705851"/>
                  <a:pt x="2029778" y="717386"/>
                  <a:pt x="2037207" y="724247"/>
                </a:cubicBezTo>
                <a:cubicBezTo>
                  <a:pt x="2046732" y="734980"/>
                  <a:pt x="2067116" y="744478"/>
                  <a:pt x="2096929" y="750557"/>
                </a:cubicBezTo>
                <a:lnTo>
                  <a:pt x="2544604" y="840886"/>
                </a:lnTo>
                <a:cubicBezTo>
                  <a:pt x="2607469" y="853614"/>
                  <a:pt x="2687955" y="846110"/>
                  <a:pt x="2724341" y="824074"/>
                </a:cubicBezTo>
                <a:cubicBezTo>
                  <a:pt x="2760726" y="802038"/>
                  <a:pt x="2739295" y="773923"/>
                  <a:pt x="2676239" y="761100"/>
                </a:cubicBezTo>
                <a:lnTo>
                  <a:pt x="2426399" y="710759"/>
                </a:lnTo>
                <a:lnTo>
                  <a:pt x="2676239" y="660133"/>
                </a:lnTo>
                <a:cubicBezTo>
                  <a:pt x="2739295" y="647406"/>
                  <a:pt x="2760916" y="619290"/>
                  <a:pt x="2724341" y="597254"/>
                </a:cubicBezTo>
                <a:cubicBezTo>
                  <a:pt x="2687765" y="575218"/>
                  <a:pt x="2607469" y="567715"/>
                  <a:pt x="2544604" y="580347"/>
                </a:cubicBezTo>
                <a:lnTo>
                  <a:pt x="2096929" y="670771"/>
                </a:lnTo>
                <a:cubicBezTo>
                  <a:pt x="2065877" y="677040"/>
                  <a:pt x="2044827" y="687108"/>
                  <a:pt x="2035969" y="698316"/>
                </a:cubicBezTo>
                <a:close/>
                <a:moveTo>
                  <a:pt x="3351276" y="713039"/>
                </a:moveTo>
                <a:lnTo>
                  <a:pt x="3351276" y="2681660"/>
                </a:lnTo>
                <a:cubicBezTo>
                  <a:pt x="3351276" y="3144704"/>
                  <a:pt x="2487835" y="3394510"/>
                  <a:pt x="1675638" y="3394510"/>
                </a:cubicBezTo>
                <a:cubicBezTo>
                  <a:pt x="863441" y="3394510"/>
                  <a:pt x="0" y="3144704"/>
                  <a:pt x="0" y="2681660"/>
                </a:cubicBezTo>
                <a:lnTo>
                  <a:pt x="0" y="713039"/>
                </a:lnTo>
                <a:cubicBezTo>
                  <a:pt x="0" y="249901"/>
                  <a:pt x="863346" y="0"/>
                  <a:pt x="1675638" y="0"/>
                </a:cubicBezTo>
                <a:cubicBezTo>
                  <a:pt x="2487930" y="0"/>
                  <a:pt x="3351276" y="249901"/>
                  <a:pt x="3351276" y="713039"/>
                </a:cubicBezTo>
                <a:close/>
                <a:moveTo>
                  <a:pt x="3118866" y="1722235"/>
                </a:moveTo>
                <a:cubicBezTo>
                  <a:pt x="2807494" y="1943261"/>
                  <a:pt x="2229898" y="2059901"/>
                  <a:pt x="1675638" y="2059901"/>
                </a:cubicBezTo>
                <a:cubicBezTo>
                  <a:pt x="1121378" y="2059901"/>
                  <a:pt x="543687" y="1943261"/>
                  <a:pt x="232315" y="1722235"/>
                </a:cubicBezTo>
                <a:lnTo>
                  <a:pt x="232315" y="2028556"/>
                </a:lnTo>
                <a:cubicBezTo>
                  <a:pt x="232315" y="2229541"/>
                  <a:pt x="781431" y="2509931"/>
                  <a:pt x="1675638" y="2509931"/>
                </a:cubicBezTo>
                <a:cubicBezTo>
                  <a:pt x="2569845" y="2509931"/>
                  <a:pt x="3118866" y="2229541"/>
                  <a:pt x="3118866" y="2028556"/>
                </a:cubicBezTo>
                <a:close/>
                <a:moveTo>
                  <a:pt x="3118866" y="1088318"/>
                </a:moveTo>
                <a:cubicBezTo>
                  <a:pt x="2807494" y="1309438"/>
                  <a:pt x="2229898" y="1425983"/>
                  <a:pt x="1675638" y="1425983"/>
                </a:cubicBezTo>
                <a:cubicBezTo>
                  <a:pt x="1121378" y="1425983"/>
                  <a:pt x="543687" y="1309438"/>
                  <a:pt x="232315" y="1088318"/>
                </a:cubicBezTo>
                <a:lnTo>
                  <a:pt x="232315" y="1346862"/>
                </a:lnTo>
                <a:cubicBezTo>
                  <a:pt x="232315" y="1547751"/>
                  <a:pt x="781431" y="1828142"/>
                  <a:pt x="1675638" y="1828142"/>
                </a:cubicBezTo>
                <a:cubicBezTo>
                  <a:pt x="2569845" y="1828142"/>
                  <a:pt x="3118866" y="1548226"/>
                  <a:pt x="3118866" y="1346862"/>
                </a:cubicBezTo>
                <a:close/>
                <a:moveTo>
                  <a:pt x="232791" y="713039"/>
                </a:moveTo>
                <a:cubicBezTo>
                  <a:pt x="232791" y="913928"/>
                  <a:pt x="781907" y="1194319"/>
                  <a:pt x="1676114" y="1194319"/>
                </a:cubicBezTo>
                <a:cubicBezTo>
                  <a:pt x="2570321" y="1194319"/>
                  <a:pt x="3118866" y="913928"/>
                  <a:pt x="3118866" y="713039"/>
                </a:cubicBezTo>
                <a:cubicBezTo>
                  <a:pt x="3118866" y="512149"/>
                  <a:pt x="2569750" y="231664"/>
                  <a:pt x="1675638" y="231664"/>
                </a:cubicBezTo>
                <a:cubicBezTo>
                  <a:pt x="781526" y="231664"/>
                  <a:pt x="232315" y="512054"/>
                  <a:pt x="232315" y="713039"/>
                </a:cubicBezTo>
                <a:close/>
                <a:moveTo>
                  <a:pt x="3118866" y="2681660"/>
                </a:moveTo>
                <a:lnTo>
                  <a:pt x="3118866" y="2403930"/>
                </a:lnTo>
                <a:cubicBezTo>
                  <a:pt x="2807494" y="2625051"/>
                  <a:pt x="2229898" y="2741595"/>
                  <a:pt x="1675638" y="2741595"/>
                </a:cubicBezTo>
                <a:cubicBezTo>
                  <a:pt x="1121378" y="2741595"/>
                  <a:pt x="543687" y="2625051"/>
                  <a:pt x="232315" y="2403930"/>
                </a:cubicBezTo>
                <a:lnTo>
                  <a:pt x="232315" y="2681660"/>
                </a:lnTo>
                <a:cubicBezTo>
                  <a:pt x="232315" y="2882550"/>
                  <a:pt x="781050" y="3162940"/>
                  <a:pt x="1675638" y="3162940"/>
                </a:cubicBezTo>
                <a:cubicBezTo>
                  <a:pt x="2570226" y="3162940"/>
                  <a:pt x="3118866" y="2882550"/>
                  <a:pt x="3118866" y="2681660"/>
                </a:cubicBezTo>
                <a:close/>
              </a:path>
            </a:pathLst>
          </a:custGeom>
          <a:solidFill>
            <a:srgbClr val="29B5E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400"/>
              <a:buFont typeface="Arial"/>
              <a:buNone/>
            </a:pPr>
            <a:endParaRPr sz="1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62E820-0DA0-6824-9AAB-64457FA83863}"/>
              </a:ext>
            </a:extLst>
          </p:cNvPr>
          <p:cNvSpPr txBox="1"/>
          <p:nvPr/>
        </p:nvSpPr>
        <p:spPr>
          <a:xfrm>
            <a:off x="3827163" y="1439601"/>
            <a:ext cx="3165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Objetivo: facilitar la creación de apps web para compartir rápidamente sus proyectos de Data</a:t>
            </a:r>
          </a:p>
        </p:txBody>
      </p:sp>
    </p:spTree>
    <p:extLst>
      <p:ext uri="{BB962C8B-B14F-4D97-AF65-F5344CB8AC3E}">
        <p14:creationId xmlns:p14="http://schemas.microsoft.com/office/powerpoint/2010/main" val="1835867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>
          <a:extLst>
            <a:ext uri="{FF2B5EF4-FFF2-40B4-BE49-F238E27FC236}">
              <a16:creationId xmlns:a16="http://schemas.microsoft.com/office/drawing/2014/main" id="{96056F61-50C7-6D45-7FC4-6F53F472D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75">
            <a:extLst>
              <a:ext uri="{FF2B5EF4-FFF2-40B4-BE49-F238E27FC236}">
                <a16:creationId xmlns:a16="http://schemas.microsoft.com/office/drawing/2014/main" id="{B4CF6C79-2EBC-2869-CDB6-0CAAA73F98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5750" y="274320"/>
            <a:ext cx="7487766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Alternativas</a:t>
            </a:r>
            <a:endParaRPr/>
          </a:p>
        </p:txBody>
      </p:sp>
      <p:sp>
        <p:nvSpPr>
          <p:cNvPr id="791" name="Google Shape;791;p75">
            <a:extLst>
              <a:ext uri="{FF2B5EF4-FFF2-40B4-BE49-F238E27FC236}">
                <a16:creationId xmlns:a16="http://schemas.microsoft.com/office/drawing/2014/main" id="{698748CC-6BA4-A71F-F27A-7F2C0116D06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Picture 2" descr="A graph of a number of years&#10;&#10;AI-generated content may be incorrect.">
            <a:extLst>
              <a:ext uri="{FF2B5EF4-FFF2-40B4-BE49-F238E27FC236}">
                <a16:creationId xmlns:a16="http://schemas.microsoft.com/office/drawing/2014/main" id="{DA3517EC-3C97-DB5C-70D6-F4DC2975C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357" y="707510"/>
            <a:ext cx="6016134" cy="4340320"/>
          </a:xfrm>
          <a:prstGeom prst="rect">
            <a:avLst/>
          </a:prstGeom>
        </p:spPr>
      </p:pic>
      <p:pic>
        <p:nvPicPr>
          <p:cNvPr id="1026" name="Picture 2" descr="Microsoft Azure Marketplace">
            <a:extLst>
              <a:ext uri="{FF2B5EF4-FFF2-40B4-BE49-F238E27FC236}">
                <a16:creationId xmlns:a16="http://schemas.microsoft.com/office/drawing/2014/main" id="{D6B4196C-7158-468C-438E-0A0BD79D3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43" y="1160020"/>
            <a:ext cx="10287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radio - Features &amp; Pricing (March 2025)">
            <a:extLst>
              <a:ext uri="{FF2B5EF4-FFF2-40B4-BE49-F238E27FC236}">
                <a16:creationId xmlns:a16="http://schemas.microsoft.com/office/drawing/2014/main" id="{585E75E5-6A40-A816-2667-16D4DDB9A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751" y="1674370"/>
            <a:ext cx="10287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 - Avaiga/taipy: Turns Data and AI algorithms into production-ready  web applications in no time.">
            <a:extLst>
              <a:ext uri="{FF2B5EF4-FFF2-40B4-BE49-F238E27FC236}">
                <a16:creationId xmlns:a16="http://schemas.microsoft.com/office/drawing/2014/main" id="{7D1D74BD-35BB-F9A4-539F-ABC826D7F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09" y="2787163"/>
            <a:ext cx="1137890" cy="43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hiny for Python :: Cheatsheet">
            <a:extLst>
              <a:ext uri="{FF2B5EF4-FFF2-40B4-BE49-F238E27FC236}">
                <a16:creationId xmlns:a16="http://schemas.microsoft.com/office/drawing/2014/main" id="{BD3C8ACF-A0D4-305F-E2B0-0BFC01CBD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76" y="3792958"/>
            <a:ext cx="686059" cy="79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Voilà Dashboards · GitHub">
            <a:extLst>
              <a:ext uri="{FF2B5EF4-FFF2-40B4-BE49-F238E27FC236}">
                <a16:creationId xmlns:a16="http://schemas.microsoft.com/office/drawing/2014/main" id="{BFAA20E9-5709-0FB7-2A47-B223D50C1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724" y="3203599"/>
            <a:ext cx="877280" cy="87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93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>
          <a:extLst>
            <a:ext uri="{FF2B5EF4-FFF2-40B4-BE49-F238E27FC236}">
              <a16:creationId xmlns:a16="http://schemas.microsoft.com/office/drawing/2014/main" id="{EA5FB6DA-6405-DAB0-DCFF-9FCD6C1CD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75">
            <a:extLst>
              <a:ext uri="{FF2B5EF4-FFF2-40B4-BE49-F238E27FC236}">
                <a16:creationId xmlns:a16="http://schemas.microsoft.com/office/drawing/2014/main" id="{4A8A6651-3A53-B44D-1014-29F9AFEBA9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5749" y="274320"/>
            <a:ext cx="7231462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Entendiendo el problema…</a:t>
            </a:r>
            <a:endParaRPr/>
          </a:p>
        </p:txBody>
      </p:sp>
      <p:sp>
        <p:nvSpPr>
          <p:cNvPr id="791" name="Google Shape;791;p75">
            <a:extLst>
              <a:ext uri="{FF2B5EF4-FFF2-40B4-BE49-F238E27FC236}">
                <a16:creationId xmlns:a16="http://schemas.microsoft.com/office/drawing/2014/main" id="{3F53C67D-2B7F-797D-949E-1229C0F85CC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3C8E5E-8820-C33E-F6BB-10843D0C2123}"/>
              </a:ext>
            </a:extLst>
          </p:cNvPr>
          <p:cNvSpPr txBox="1"/>
          <p:nvPr/>
        </p:nvSpPr>
        <p:spPr>
          <a:xfrm>
            <a:off x="559669" y="960120"/>
            <a:ext cx="23925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>
                <a:solidFill>
                  <a:srgbClr val="105780"/>
                </a:solidFill>
                <a:latin typeface="Arial"/>
                <a:cs typeface="Arial"/>
              </a:rPr>
              <a:t>👷</a:t>
            </a:r>
            <a:r>
              <a:rPr lang="es-ES" b="1">
                <a:solidFill>
                  <a:srgbClr val="105780"/>
                </a:solidFill>
                <a:latin typeface="Arial"/>
                <a:cs typeface="Arial"/>
              </a:rPr>
              <a:t> </a:t>
            </a:r>
            <a:r>
              <a:rPr lang="en-US" b="1">
                <a:solidFill>
                  <a:srgbClr val="105780"/>
                </a:solidFill>
                <a:latin typeface="Arial"/>
                <a:cs typeface="Arial"/>
              </a:rPr>
              <a:t>Data Engineer /</a:t>
            </a:r>
          </a:p>
          <a:p>
            <a:pPr algn="ctr"/>
            <a:r>
              <a:rPr lang="en-US" b="1">
                <a:solidFill>
                  <a:srgbClr val="105780"/>
                </a:solidFill>
                <a:latin typeface="Arial"/>
                <a:cs typeface="Arial"/>
              </a:rPr>
              <a:t>Backend (py)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946ABF-A7C2-DA37-35FC-F7C13423259F}"/>
              </a:ext>
            </a:extLst>
          </p:cNvPr>
          <p:cNvSpPr txBox="1"/>
          <p:nvPr/>
        </p:nvSpPr>
        <p:spPr>
          <a:xfrm>
            <a:off x="3434647" y="1098619"/>
            <a:ext cx="2274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>
                <a:solidFill>
                  <a:srgbClr val="105780"/>
                </a:solidFill>
                <a:latin typeface="Arial"/>
                <a:cs typeface="Arial"/>
              </a:rPr>
              <a:t>🕵️</a:t>
            </a:r>
            <a:r>
              <a:rPr lang="en-US" b="1">
                <a:solidFill>
                  <a:srgbClr val="105780"/>
                </a:solidFill>
                <a:latin typeface="Arial"/>
                <a:cs typeface="Arial"/>
              </a:rPr>
              <a:t> Data Analyst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79ACF8-2A23-A49A-9ED2-35A63E73CA39}"/>
              </a:ext>
            </a:extLst>
          </p:cNvPr>
          <p:cNvSpPr txBox="1"/>
          <p:nvPr/>
        </p:nvSpPr>
        <p:spPr>
          <a:xfrm>
            <a:off x="6191745" y="1093404"/>
            <a:ext cx="2274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>
                <a:solidFill>
                  <a:srgbClr val="105780"/>
                </a:solidFill>
                <a:latin typeface="Arial"/>
                <a:cs typeface="Arial"/>
              </a:rPr>
              <a:t>🧑‍🔬</a:t>
            </a:r>
            <a:r>
              <a:rPr lang="en-US" b="1">
                <a:solidFill>
                  <a:srgbClr val="105780"/>
                </a:solidFill>
                <a:latin typeface="Arial"/>
                <a:cs typeface="Arial"/>
              </a:rPr>
              <a:t> Data Scientist</a:t>
            </a:r>
          </a:p>
        </p:txBody>
      </p:sp>
      <p:sp>
        <p:nvSpPr>
          <p:cNvPr id="5" name="Google Shape;2208;p96">
            <a:extLst>
              <a:ext uri="{FF2B5EF4-FFF2-40B4-BE49-F238E27FC236}">
                <a16:creationId xmlns:a16="http://schemas.microsoft.com/office/drawing/2014/main" id="{6A339B92-5092-D0FB-E53A-21A092996E2E}"/>
              </a:ext>
            </a:extLst>
          </p:cNvPr>
          <p:cNvSpPr/>
          <p:nvPr/>
        </p:nvSpPr>
        <p:spPr>
          <a:xfrm>
            <a:off x="1450504" y="1755389"/>
            <a:ext cx="572716" cy="646332"/>
          </a:xfrm>
          <a:custGeom>
            <a:avLst/>
            <a:gdLst/>
            <a:ahLst/>
            <a:cxnLst/>
            <a:rect l="l" t="t" r="r" b="b"/>
            <a:pathLst>
              <a:path w="7350" h="8448" extrusionOk="0">
                <a:moveTo>
                  <a:pt x="3674" y="708"/>
                </a:moveTo>
                <a:cubicBezTo>
                  <a:pt x="5594" y="708"/>
                  <a:pt x="6641" y="1317"/>
                  <a:pt x="6641" y="1629"/>
                </a:cubicBezTo>
                <a:cubicBezTo>
                  <a:pt x="6641" y="1941"/>
                  <a:pt x="5594" y="2550"/>
                  <a:pt x="3674" y="2550"/>
                </a:cubicBezTo>
                <a:cubicBezTo>
                  <a:pt x="1756" y="2550"/>
                  <a:pt x="709" y="1941"/>
                  <a:pt x="709" y="1629"/>
                </a:cubicBezTo>
                <a:cubicBezTo>
                  <a:pt x="709" y="1317"/>
                  <a:pt x="1756" y="708"/>
                  <a:pt x="3674" y="708"/>
                </a:cubicBezTo>
                <a:close/>
                <a:moveTo>
                  <a:pt x="6641" y="2628"/>
                </a:moveTo>
                <a:lnTo>
                  <a:pt x="6641" y="3360"/>
                </a:lnTo>
                <a:cubicBezTo>
                  <a:pt x="6641" y="3672"/>
                  <a:pt x="5594" y="4281"/>
                  <a:pt x="3674" y="4281"/>
                </a:cubicBezTo>
                <a:cubicBezTo>
                  <a:pt x="1756" y="4281"/>
                  <a:pt x="709" y="3672"/>
                  <a:pt x="709" y="3360"/>
                </a:cubicBezTo>
                <a:lnTo>
                  <a:pt x="709" y="2628"/>
                </a:lnTo>
                <a:cubicBezTo>
                  <a:pt x="1411" y="3044"/>
                  <a:pt x="2547" y="3258"/>
                  <a:pt x="3674" y="3258"/>
                </a:cubicBezTo>
                <a:cubicBezTo>
                  <a:pt x="4802" y="3258"/>
                  <a:pt x="5937" y="3044"/>
                  <a:pt x="6641" y="2628"/>
                </a:cubicBezTo>
                <a:close/>
                <a:moveTo>
                  <a:pt x="6641" y="4361"/>
                </a:moveTo>
                <a:lnTo>
                  <a:pt x="6641" y="5086"/>
                </a:lnTo>
                <a:cubicBezTo>
                  <a:pt x="6641" y="5398"/>
                  <a:pt x="5594" y="6007"/>
                  <a:pt x="3674" y="6007"/>
                </a:cubicBezTo>
                <a:cubicBezTo>
                  <a:pt x="1756" y="6007"/>
                  <a:pt x="709" y="5398"/>
                  <a:pt x="709" y="5086"/>
                </a:cubicBezTo>
                <a:lnTo>
                  <a:pt x="709" y="4361"/>
                </a:lnTo>
                <a:cubicBezTo>
                  <a:pt x="1411" y="4777"/>
                  <a:pt x="2547" y="4989"/>
                  <a:pt x="3674" y="4989"/>
                </a:cubicBezTo>
                <a:cubicBezTo>
                  <a:pt x="4802" y="4989"/>
                  <a:pt x="5937" y="4777"/>
                  <a:pt x="6641" y="4361"/>
                </a:cubicBezTo>
                <a:close/>
                <a:moveTo>
                  <a:pt x="6641" y="6087"/>
                </a:moveTo>
                <a:lnTo>
                  <a:pt x="6641" y="6819"/>
                </a:lnTo>
                <a:cubicBezTo>
                  <a:pt x="6641" y="7131"/>
                  <a:pt x="5594" y="7740"/>
                  <a:pt x="3674" y="7740"/>
                </a:cubicBezTo>
                <a:cubicBezTo>
                  <a:pt x="1756" y="7740"/>
                  <a:pt x="709" y="7131"/>
                  <a:pt x="709" y="6819"/>
                </a:cubicBezTo>
                <a:lnTo>
                  <a:pt x="709" y="6087"/>
                </a:lnTo>
                <a:cubicBezTo>
                  <a:pt x="1411" y="6503"/>
                  <a:pt x="2547" y="6716"/>
                  <a:pt x="3674" y="6716"/>
                </a:cubicBezTo>
                <a:cubicBezTo>
                  <a:pt x="4802" y="6716"/>
                  <a:pt x="5937" y="6503"/>
                  <a:pt x="6641" y="6087"/>
                </a:cubicBezTo>
                <a:close/>
                <a:moveTo>
                  <a:pt x="3674" y="0"/>
                </a:moveTo>
                <a:cubicBezTo>
                  <a:pt x="1848" y="0"/>
                  <a:pt x="1" y="560"/>
                  <a:pt x="1" y="1630"/>
                </a:cubicBezTo>
                <a:lnTo>
                  <a:pt x="1" y="6819"/>
                </a:lnTo>
                <a:cubicBezTo>
                  <a:pt x="1" y="7888"/>
                  <a:pt x="1849" y="8448"/>
                  <a:pt x="3674" y="8448"/>
                </a:cubicBezTo>
                <a:cubicBezTo>
                  <a:pt x="5499" y="8448"/>
                  <a:pt x="7348" y="7890"/>
                  <a:pt x="7348" y="6819"/>
                </a:cubicBezTo>
                <a:lnTo>
                  <a:pt x="7348" y="1629"/>
                </a:lnTo>
                <a:cubicBezTo>
                  <a:pt x="7350" y="560"/>
                  <a:pt x="5501" y="0"/>
                  <a:pt x="3674" y="0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800"/>
              <a:buFont typeface="Arial"/>
              <a:buNone/>
            </a:pPr>
            <a:endParaRPr sz="1800">
              <a:solidFill>
                <a:srgbClr val="2525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2733;p98">
            <a:extLst>
              <a:ext uri="{FF2B5EF4-FFF2-40B4-BE49-F238E27FC236}">
                <a16:creationId xmlns:a16="http://schemas.microsoft.com/office/drawing/2014/main" id="{50A90233-22AD-84D4-0246-4E3AD72A4D45}"/>
              </a:ext>
            </a:extLst>
          </p:cNvPr>
          <p:cNvSpPr/>
          <p:nvPr/>
        </p:nvSpPr>
        <p:spPr>
          <a:xfrm>
            <a:off x="4317996" y="1685315"/>
            <a:ext cx="682401" cy="646332"/>
          </a:xfrm>
          <a:custGeom>
            <a:avLst/>
            <a:gdLst/>
            <a:ahLst/>
            <a:cxnLst/>
            <a:rect l="l" t="t" r="r" b="b"/>
            <a:pathLst>
              <a:path w="8950" h="8948" extrusionOk="0">
                <a:moveTo>
                  <a:pt x="7453" y="1629"/>
                </a:moveTo>
                <a:cubicBezTo>
                  <a:pt x="7395" y="1629"/>
                  <a:pt x="7337" y="1651"/>
                  <a:pt x="7292" y="1694"/>
                </a:cubicBezTo>
                <a:lnTo>
                  <a:pt x="5749" y="3176"/>
                </a:lnTo>
                <a:lnTo>
                  <a:pt x="4417" y="1839"/>
                </a:lnTo>
                <a:cubicBezTo>
                  <a:pt x="4373" y="1793"/>
                  <a:pt x="4312" y="1770"/>
                  <a:pt x="4252" y="1770"/>
                </a:cubicBezTo>
                <a:cubicBezTo>
                  <a:pt x="4200" y="1770"/>
                  <a:pt x="4148" y="1787"/>
                  <a:pt x="4105" y="1821"/>
                </a:cubicBezTo>
                <a:lnTo>
                  <a:pt x="2181" y="3376"/>
                </a:lnTo>
                <a:cubicBezTo>
                  <a:pt x="2080" y="3458"/>
                  <a:pt x="2064" y="3603"/>
                  <a:pt x="2145" y="3704"/>
                </a:cubicBezTo>
                <a:cubicBezTo>
                  <a:pt x="2191" y="3764"/>
                  <a:pt x="2260" y="3793"/>
                  <a:pt x="2329" y="3793"/>
                </a:cubicBezTo>
                <a:cubicBezTo>
                  <a:pt x="2381" y="3793"/>
                  <a:pt x="2433" y="3777"/>
                  <a:pt x="2475" y="3741"/>
                </a:cubicBezTo>
                <a:lnTo>
                  <a:pt x="4238" y="2319"/>
                </a:lnTo>
                <a:lnTo>
                  <a:pt x="5583" y="3669"/>
                </a:lnTo>
                <a:cubicBezTo>
                  <a:pt x="5629" y="3715"/>
                  <a:pt x="5689" y="3737"/>
                  <a:pt x="5748" y="3737"/>
                </a:cubicBezTo>
                <a:cubicBezTo>
                  <a:pt x="5807" y="3737"/>
                  <a:pt x="5865" y="3716"/>
                  <a:pt x="5910" y="3673"/>
                </a:cubicBezTo>
                <a:lnTo>
                  <a:pt x="7617" y="2032"/>
                </a:lnTo>
                <a:cubicBezTo>
                  <a:pt x="7709" y="1943"/>
                  <a:pt x="7714" y="1795"/>
                  <a:pt x="7623" y="1701"/>
                </a:cubicBezTo>
                <a:cubicBezTo>
                  <a:pt x="7577" y="1654"/>
                  <a:pt x="7515" y="1629"/>
                  <a:pt x="7453" y="1629"/>
                </a:cubicBezTo>
                <a:close/>
                <a:moveTo>
                  <a:pt x="3789" y="3716"/>
                </a:moveTo>
                <a:cubicBezTo>
                  <a:pt x="3696" y="3716"/>
                  <a:pt x="3618" y="3792"/>
                  <a:pt x="3618" y="3887"/>
                </a:cubicBezTo>
                <a:lnTo>
                  <a:pt x="3618" y="6976"/>
                </a:lnTo>
                <a:cubicBezTo>
                  <a:pt x="3618" y="7069"/>
                  <a:pt x="3696" y="7146"/>
                  <a:pt x="3789" y="7146"/>
                </a:cubicBezTo>
                <a:lnTo>
                  <a:pt x="4477" y="7146"/>
                </a:lnTo>
                <a:cubicBezTo>
                  <a:pt x="4572" y="7146"/>
                  <a:pt x="4647" y="7069"/>
                  <a:pt x="4647" y="6976"/>
                </a:cubicBezTo>
                <a:lnTo>
                  <a:pt x="4647" y="3888"/>
                </a:lnTo>
                <a:cubicBezTo>
                  <a:pt x="4647" y="3793"/>
                  <a:pt x="4572" y="3718"/>
                  <a:pt x="4477" y="3718"/>
                </a:cubicBezTo>
                <a:lnTo>
                  <a:pt x="3789" y="3718"/>
                </a:lnTo>
                <a:lnTo>
                  <a:pt x="3789" y="3716"/>
                </a:lnTo>
                <a:close/>
                <a:moveTo>
                  <a:pt x="5464" y="4745"/>
                </a:moveTo>
                <a:cubicBezTo>
                  <a:pt x="5369" y="4745"/>
                  <a:pt x="5293" y="4822"/>
                  <a:pt x="5293" y="4916"/>
                </a:cubicBezTo>
                <a:lnTo>
                  <a:pt x="5293" y="6976"/>
                </a:lnTo>
                <a:cubicBezTo>
                  <a:pt x="5293" y="7069"/>
                  <a:pt x="5369" y="7146"/>
                  <a:pt x="5464" y="7146"/>
                </a:cubicBezTo>
                <a:lnTo>
                  <a:pt x="6150" y="7146"/>
                </a:lnTo>
                <a:cubicBezTo>
                  <a:pt x="6245" y="7146"/>
                  <a:pt x="6321" y="7069"/>
                  <a:pt x="6321" y="6976"/>
                </a:cubicBezTo>
                <a:lnTo>
                  <a:pt x="6321" y="4916"/>
                </a:lnTo>
                <a:cubicBezTo>
                  <a:pt x="6321" y="4822"/>
                  <a:pt x="6245" y="4745"/>
                  <a:pt x="6150" y="4745"/>
                </a:cubicBezTo>
                <a:close/>
                <a:moveTo>
                  <a:pt x="2117" y="4745"/>
                </a:moveTo>
                <a:cubicBezTo>
                  <a:pt x="2022" y="4745"/>
                  <a:pt x="1946" y="4822"/>
                  <a:pt x="1946" y="4916"/>
                </a:cubicBezTo>
                <a:lnTo>
                  <a:pt x="1946" y="6976"/>
                </a:lnTo>
                <a:cubicBezTo>
                  <a:pt x="1946" y="7071"/>
                  <a:pt x="2022" y="7148"/>
                  <a:pt x="2117" y="7148"/>
                </a:cubicBezTo>
                <a:lnTo>
                  <a:pt x="2805" y="7148"/>
                </a:lnTo>
                <a:cubicBezTo>
                  <a:pt x="2898" y="7148"/>
                  <a:pt x="2974" y="7071"/>
                  <a:pt x="2974" y="6977"/>
                </a:cubicBezTo>
                <a:lnTo>
                  <a:pt x="2974" y="4916"/>
                </a:lnTo>
                <a:cubicBezTo>
                  <a:pt x="2974" y="4822"/>
                  <a:pt x="2898" y="4745"/>
                  <a:pt x="2805" y="4745"/>
                </a:cubicBezTo>
                <a:close/>
                <a:moveTo>
                  <a:pt x="7131" y="3375"/>
                </a:moveTo>
                <a:cubicBezTo>
                  <a:pt x="7038" y="3375"/>
                  <a:pt x="6965" y="3452"/>
                  <a:pt x="6965" y="3545"/>
                </a:cubicBezTo>
                <a:lnTo>
                  <a:pt x="6965" y="6977"/>
                </a:lnTo>
                <a:cubicBezTo>
                  <a:pt x="6965" y="7072"/>
                  <a:pt x="7041" y="7148"/>
                  <a:pt x="7136" y="7148"/>
                </a:cubicBezTo>
                <a:lnTo>
                  <a:pt x="7824" y="7148"/>
                </a:lnTo>
                <a:cubicBezTo>
                  <a:pt x="7917" y="7148"/>
                  <a:pt x="7994" y="7072"/>
                  <a:pt x="7994" y="6977"/>
                </a:cubicBezTo>
                <a:lnTo>
                  <a:pt x="7994" y="3545"/>
                </a:lnTo>
                <a:cubicBezTo>
                  <a:pt x="7994" y="3450"/>
                  <a:pt x="7917" y="3375"/>
                  <a:pt x="7824" y="3375"/>
                </a:cubicBezTo>
                <a:lnTo>
                  <a:pt x="7136" y="3375"/>
                </a:lnTo>
                <a:cubicBezTo>
                  <a:pt x="7134" y="3375"/>
                  <a:pt x="7133" y="3375"/>
                  <a:pt x="7131" y="3375"/>
                </a:cubicBezTo>
                <a:close/>
                <a:moveTo>
                  <a:pt x="871" y="1"/>
                </a:moveTo>
                <a:cubicBezTo>
                  <a:pt x="675" y="1"/>
                  <a:pt x="518" y="161"/>
                  <a:pt x="518" y="356"/>
                </a:cubicBezTo>
                <a:lnTo>
                  <a:pt x="518" y="7723"/>
                </a:lnTo>
                <a:lnTo>
                  <a:pt x="356" y="7723"/>
                </a:lnTo>
                <a:cubicBezTo>
                  <a:pt x="158" y="7723"/>
                  <a:pt x="1" y="7881"/>
                  <a:pt x="1" y="8077"/>
                </a:cubicBezTo>
                <a:cubicBezTo>
                  <a:pt x="1" y="8275"/>
                  <a:pt x="161" y="8432"/>
                  <a:pt x="356" y="8432"/>
                </a:cubicBezTo>
                <a:lnTo>
                  <a:pt x="518" y="8432"/>
                </a:lnTo>
                <a:lnTo>
                  <a:pt x="518" y="8594"/>
                </a:lnTo>
                <a:cubicBezTo>
                  <a:pt x="518" y="8790"/>
                  <a:pt x="675" y="8948"/>
                  <a:pt x="871" y="8948"/>
                </a:cubicBezTo>
                <a:cubicBezTo>
                  <a:pt x="1069" y="8948"/>
                  <a:pt x="1226" y="8789"/>
                  <a:pt x="1226" y="8594"/>
                </a:cubicBezTo>
                <a:lnTo>
                  <a:pt x="1226" y="8432"/>
                </a:lnTo>
                <a:lnTo>
                  <a:pt x="8596" y="8432"/>
                </a:lnTo>
                <a:cubicBezTo>
                  <a:pt x="8792" y="8432"/>
                  <a:pt x="8949" y="8272"/>
                  <a:pt x="8949" y="8077"/>
                </a:cubicBezTo>
                <a:cubicBezTo>
                  <a:pt x="8949" y="7885"/>
                  <a:pt x="8793" y="7726"/>
                  <a:pt x="8601" y="7726"/>
                </a:cubicBezTo>
                <a:cubicBezTo>
                  <a:pt x="8599" y="7726"/>
                  <a:pt x="8598" y="7726"/>
                  <a:pt x="8596" y="7726"/>
                </a:cubicBezTo>
                <a:lnTo>
                  <a:pt x="1226" y="7726"/>
                </a:lnTo>
                <a:lnTo>
                  <a:pt x="1226" y="356"/>
                </a:lnTo>
                <a:cubicBezTo>
                  <a:pt x="1226" y="160"/>
                  <a:pt x="1069" y="1"/>
                  <a:pt x="871" y="1"/>
                </a:cubicBezTo>
                <a:close/>
              </a:path>
            </a:pathLst>
          </a:custGeom>
          <a:solidFill>
            <a:srgbClr val="2AB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800"/>
              <a:buFont typeface="Arial"/>
              <a:buNone/>
            </a:pPr>
            <a:endParaRPr sz="1800">
              <a:solidFill>
                <a:srgbClr val="2525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" name="Google Shape;2132;p95">
            <a:extLst>
              <a:ext uri="{FF2B5EF4-FFF2-40B4-BE49-F238E27FC236}">
                <a16:creationId xmlns:a16="http://schemas.microsoft.com/office/drawing/2014/main" id="{1C608E26-669C-5992-7B6D-CA238F5850EB}"/>
              </a:ext>
            </a:extLst>
          </p:cNvPr>
          <p:cNvGrpSpPr/>
          <p:nvPr/>
        </p:nvGrpSpPr>
        <p:grpSpPr>
          <a:xfrm>
            <a:off x="7218347" y="1642206"/>
            <a:ext cx="572716" cy="780266"/>
            <a:chOff x="1831175" y="238125"/>
            <a:chExt cx="3896450" cy="5219200"/>
          </a:xfrm>
        </p:grpSpPr>
        <p:sp>
          <p:nvSpPr>
            <p:cNvPr id="11" name="Google Shape;2133;p95">
              <a:extLst>
                <a:ext uri="{FF2B5EF4-FFF2-40B4-BE49-F238E27FC236}">
                  <a16:creationId xmlns:a16="http://schemas.microsoft.com/office/drawing/2014/main" id="{CD9BE2B7-ADC7-6005-2A93-8A22EBD80B69}"/>
                </a:ext>
              </a:extLst>
            </p:cNvPr>
            <p:cNvSpPr/>
            <p:nvPr/>
          </p:nvSpPr>
          <p:spPr>
            <a:xfrm>
              <a:off x="1831175" y="1622825"/>
              <a:ext cx="3863025" cy="2710725"/>
            </a:xfrm>
            <a:custGeom>
              <a:avLst/>
              <a:gdLst/>
              <a:ahLst/>
              <a:cxnLst/>
              <a:rect l="l" t="t" r="r" b="b"/>
              <a:pathLst>
                <a:path w="154521" h="108429" extrusionOk="0">
                  <a:moveTo>
                    <a:pt x="74667" y="9591"/>
                  </a:moveTo>
                  <a:cubicBezTo>
                    <a:pt x="106569" y="9591"/>
                    <a:pt x="132600" y="26325"/>
                    <a:pt x="142582" y="53301"/>
                  </a:cubicBezTo>
                  <a:cubicBezTo>
                    <a:pt x="144474" y="58357"/>
                    <a:pt x="143886" y="63479"/>
                    <a:pt x="140951" y="67687"/>
                  </a:cubicBezTo>
                  <a:cubicBezTo>
                    <a:pt x="138145" y="71699"/>
                    <a:pt x="133872" y="73721"/>
                    <a:pt x="128262" y="73721"/>
                  </a:cubicBezTo>
                  <a:cubicBezTo>
                    <a:pt x="123108" y="73721"/>
                    <a:pt x="118737" y="75483"/>
                    <a:pt x="115638" y="78810"/>
                  </a:cubicBezTo>
                  <a:cubicBezTo>
                    <a:pt x="111919" y="82757"/>
                    <a:pt x="110027" y="88824"/>
                    <a:pt x="110027" y="96882"/>
                  </a:cubicBezTo>
                  <a:lnTo>
                    <a:pt x="109929" y="98839"/>
                  </a:lnTo>
                  <a:lnTo>
                    <a:pt x="101513" y="98839"/>
                  </a:lnTo>
                  <a:cubicBezTo>
                    <a:pt x="101122" y="89020"/>
                    <a:pt x="96033" y="82268"/>
                    <a:pt x="86313" y="78778"/>
                  </a:cubicBezTo>
                  <a:cubicBezTo>
                    <a:pt x="77570" y="75613"/>
                    <a:pt x="65273" y="74961"/>
                    <a:pt x="49550" y="74961"/>
                  </a:cubicBezTo>
                  <a:lnTo>
                    <a:pt x="36861" y="74961"/>
                  </a:lnTo>
                  <a:cubicBezTo>
                    <a:pt x="27173" y="74961"/>
                    <a:pt x="18561" y="69677"/>
                    <a:pt x="14419" y="61195"/>
                  </a:cubicBezTo>
                  <a:cubicBezTo>
                    <a:pt x="10243" y="52649"/>
                    <a:pt x="11287" y="42667"/>
                    <a:pt x="17159" y="35100"/>
                  </a:cubicBezTo>
                  <a:cubicBezTo>
                    <a:pt x="29978" y="18659"/>
                    <a:pt x="50398" y="9591"/>
                    <a:pt x="74667" y="9591"/>
                  </a:cubicBezTo>
                  <a:close/>
                  <a:moveTo>
                    <a:pt x="74667" y="1"/>
                  </a:moveTo>
                  <a:cubicBezTo>
                    <a:pt x="47365" y="1"/>
                    <a:pt x="24237" y="10374"/>
                    <a:pt x="9591" y="29228"/>
                  </a:cubicBezTo>
                  <a:cubicBezTo>
                    <a:pt x="1468" y="39699"/>
                    <a:pt x="1" y="53562"/>
                    <a:pt x="5807" y="65403"/>
                  </a:cubicBezTo>
                  <a:cubicBezTo>
                    <a:pt x="11581" y="77212"/>
                    <a:pt x="23454" y="84551"/>
                    <a:pt x="36828" y="84551"/>
                  </a:cubicBezTo>
                  <a:lnTo>
                    <a:pt x="49550" y="84551"/>
                  </a:lnTo>
                  <a:cubicBezTo>
                    <a:pt x="85823" y="84551"/>
                    <a:pt x="91956" y="89346"/>
                    <a:pt x="91956" y="100078"/>
                  </a:cubicBezTo>
                  <a:lnTo>
                    <a:pt x="91956" y="103634"/>
                  </a:lnTo>
                  <a:cubicBezTo>
                    <a:pt x="91956" y="106276"/>
                    <a:pt x="94109" y="108429"/>
                    <a:pt x="96751" y="108429"/>
                  </a:cubicBezTo>
                  <a:lnTo>
                    <a:pt x="114561" y="108429"/>
                  </a:lnTo>
                  <a:cubicBezTo>
                    <a:pt x="117138" y="108429"/>
                    <a:pt x="119259" y="106374"/>
                    <a:pt x="119356" y="103797"/>
                  </a:cubicBezTo>
                  <a:lnTo>
                    <a:pt x="119585" y="97175"/>
                  </a:lnTo>
                  <a:lnTo>
                    <a:pt x="119585" y="96979"/>
                  </a:lnTo>
                  <a:cubicBezTo>
                    <a:pt x="119585" y="83312"/>
                    <a:pt x="125652" y="83312"/>
                    <a:pt x="128229" y="83312"/>
                  </a:cubicBezTo>
                  <a:cubicBezTo>
                    <a:pt x="137069" y="83312"/>
                    <a:pt x="144180" y="79789"/>
                    <a:pt x="148812" y="73134"/>
                  </a:cubicBezTo>
                  <a:cubicBezTo>
                    <a:pt x="153509" y="66382"/>
                    <a:pt x="154521" y="57966"/>
                    <a:pt x="151585" y="49974"/>
                  </a:cubicBezTo>
                  <a:cubicBezTo>
                    <a:pt x="140168" y="19148"/>
                    <a:pt x="110680" y="1"/>
                    <a:pt x="74667" y="1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252525"/>
                </a:buClr>
                <a:buSzPts val="1800"/>
                <a:buFont typeface="Arial"/>
                <a:buNone/>
              </a:pPr>
              <a:endParaRPr sz="18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4;p95">
              <a:extLst>
                <a:ext uri="{FF2B5EF4-FFF2-40B4-BE49-F238E27FC236}">
                  <a16:creationId xmlns:a16="http://schemas.microsoft.com/office/drawing/2014/main" id="{2FE547D3-0E0B-C295-9DE6-32A62B7FAB20}"/>
                </a:ext>
              </a:extLst>
            </p:cNvPr>
            <p:cNvSpPr/>
            <p:nvPr/>
          </p:nvSpPr>
          <p:spPr>
            <a:xfrm>
              <a:off x="4370625" y="2470650"/>
              <a:ext cx="848950" cy="434975"/>
            </a:xfrm>
            <a:custGeom>
              <a:avLst/>
              <a:gdLst/>
              <a:ahLst/>
              <a:cxnLst/>
              <a:rect l="l" t="t" r="r" b="b"/>
              <a:pathLst>
                <a:path w="33958" h="17399" extrusionOk="0">
                  <a:moveTo>
                    <a:pt x="31241" y="0"/>
                  </a:moveTo>
                  <a:cubicBezTo>
                    <a:pt x="30419" y="0"/>
                    <a:pt x="29618" y="428"/>
                    <a:pt x="29163" y="1187"/>
                  </a:cubicBezTo>
                  <a:cubicBezTo>
                    <a:pt x="23172" y="11211"/>
                    <a:pt x="10513" y="12596"/>
                    <a:pt x="4007" y="12596"/>
                  </a:cubicBezTo>
                  <a:cubicBezTo>
                    <a:pt x="3463" y="12596"/>
                    <a:pt x="2963" y="12586"/>
                    <a:pt x="2512" y="12571"/>
                  </a:cubicBezTo>
                  <a:cubicBezTo>
                    <a:pt x="2492" y="12570"/>
                    <a:pt x="2473" y="12570"/>
                    <a:pt x="2453" y="12570"/>
                  </a:cubicBezTo>
                  <a:cubicBezTo>
                    <a:pt x="1174" y="12570"/>
                    <a:pt x="97" y="13602"/>
                    <a:pt x="33" y="14887"/>
                  </a:cubicBezTo>
                  <a:cubicBezTo>
                    <a:pt x="1" y="16224"/>
                    <a:pt x="1044" y="17333"/>
                    <a:pt x="2349" y="17366"/>
                  </a:cubicBezTo>
                  <a:cubicBezTo>
                    <a:pt x="2969" y="17399"/>
                    <a:pt x="3589" y="17399"/>
                    <a:pt x="4209" y="17399"/>
                  </a:cubicBezTo>
                  <a:cubicBezTo>
                    <a:pt x="17485" y="17399"/>
                    <a:pt x="28021" y="12440"/>
                    <a:pt x="33273" y="3633"/>
                  </a:cubicBezTo>
                  <a:cubicBezTo>
                    <a:pt x="33958" y="2491"/>
                    <a:pt x="33599" y="1023"/>
                    <a:pt x="32457" y="338"/>
                  </a:cubicBezTo>
                  <a:cubicBezTo>
                    <a:pt x="32075" y="109"/>
                    <a:pt x="31655" y="0"/>
                    <a:pt x="31241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252525"/>
                </a:buClr>
                <a:buSzPts val="1800"/>
                <a:buFont typeface="Arial"/>
                <a:buNone/>
              </a:pPr>
              <a:endParaRPr sz="18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5;p95">
              <a:extLst>
                <a:ext uri="{FF2B5EF4-FFF2-40B4-BE49-F238E27FC236}">
                  <a16:creationId xmlns:a16="http://schemas.microsoft.com/office/drawing/2014/main" id="{68267A52-4496-D613-917E-2346D9FA4952}"/>
                </a:ext>
              </a:extLst>
            </p:cNvPr>
            <p:cNvSpPr/>
            <p:nvPr/>
          </p:nvSpPr>
          <p:spPr>
            <a:xfrm>
              <a:off x="3730475" y="1948950"/>
              <a:ext cx="786975" cy="955850"/>
            </a:xfrm>
            <a:custGeom>
              <a:avLst/>
              <a:gdLst/>
              <a:ahLst/>
              <a:cxnLst/>
              <a:rect l="l" t="t" r="r" b="b"/>
              <a:pathLst>
                <a:path w="31479" h="38234" extrusionOk="0">
                  <a:moveTo>
                    <a:pt x="27702" y="0"/>
                  </a:moveTo>
                  <a:cubicBezTo>
                    <a:pt x="26420" y="0"/>
                    <a:pt x="25375" y="989"/>
                    <a:pt x="25280" y="2254"/>
                  </a:cubicBezTo>
                  <a:cubicBezTo>
                    <a:pt x="25117" y="5321"/>
                    <a:pt x="25509" y="8061"/>
                    <a:pt x="25835" y="10246"/>
                  </a:cubicBezTo>
                  <a:cubicBezTo>
                    <a:pt x="26161" y="12562"/>
                    <a:pt x="26422" y="14454"/>
                    <a:pt x="25900" y="15433"/>
                  </a:cubicBezTo>
                  <a:cubicBezTo>
                    <a:pt x="25324" y="15663"/>
                    <a:pt x="24136" y="15743"/>
                    <a:pt x="22705" y="15743"/>
                  </a:cubicBezTo>
                  <a:cubicBezTo>
                    <a:pt x="20489" y="15743"/>
                    <a:pt x="17692" y="15552"/>
                    <a:pt x="15690" y="15433"/>
                  </a:cubicBezTo>
                  <a:cubicBezTo>
                    <a:pt x="13077" y="15256"/>
                    <a:pt x="10918" y="15125"/>
                    <a:pt x="9153" y="15125"/>
                  </a:cubicBezTo>
                  <a:cubicBezTo>
                    <a:pt x="5699" y="15125"/>
                    <a:pt x="3756" y="15629"/>
                    <a:pt x="2871" y="17292"/>
                  </a:cubicBezTo>
                  <a:cubicBezTo>
                    <a:pt x="0" y="22707"/>
                    <a:pt x="2186" y="34907"/>
                    <a:pt x="2447" y="36277"/>
                  </a:cubicBezTo>
                  <a:cubicBezTo>
                    <a:pt x="2642" y="37451"/>
                    <a:pt x="3653" y="38234"/>
                    <a:pt x="4795" y="38234"/>
                  </a:cubicBezTo>
                  <a:cubicBezTo>
                    <a:pt x="4926" y="38234"/>
                    <a:pt x="5089" y="38234"/>
                    <a:pt x="5219" y="38201"/>
                  </a:cubicBezTo>
                  <a:cubicBezTo>
                    <a:pt x="6524" y="37973"/>
                    <a:pt x="7372" y="36701"/>
                    <a:pt x="7144" y="35396"/>
                  </a:cubicBezTo>
                  <a:cubicBezTo>
                    <a:pt x="6328" y="31090"/>
                    <a:pt x="5611" y="23359"/>
                    <a:pt x="6850" y="20032"/>
                  </a:cubicBezTo>
                  <a:cubicBezTo>
                    <a:pt x="7335" y="19937"/>
                    <a:pt x="8099" y="19900"/>
                    <a:pt x="9006" y="19900"/>
                  </a:cubicBezTo>
                  <a:cubicBezTo>
                    <a:pt x="10909" y="19900"/>
                    <a:pt x="13443" y="20063"/>
                    <a:pt x="15364" y="20195"/>
                  </a:cubicBezTo>
                  <a:cubicBezTo>
                    <a:pt x="18161" y="20380"/>
                    <a:pt x="20536" y="20524"/>
                    <a:pt x="22519" y="20524"/>
                  </a:cubicBezTo>
                  <a:cubicBezTo>
                    <a:pt x="26131" y="20524"/>
                    <a:pt x="28439" y="20046"/>
                    <a:pt x="29619" y="18466"/>
                  </a:cubicBezTo>
                  <a:cubicBezTo>
                    <a:pt x="31478" y="15987"/>
                    <a:pt x="31021" y="12856"/>
                    <a:pt x="30565" y="9561"/>
                  </a:cubicBezTo>
                  <a:cubicBezTo>
                    <a:pt x="30271" y="7473"/>
                    <a:pt x="29945" y="5125"/>
                    <a:pt x="30076" y="2515"/>
                  </a:cubicBezTo>
                  <a:cubicBezTo>
                    <a:pt x="30141" y="1210"/>
                    <a:pt x="29130" y="69"/>
                    <a:pt x="27825" y="3"/>
                  </a:cubicBezTo>
                  <a:cubicBezTo>
                    <a:pt x="27784" y="1"/>
                    <a:pt x="27743" y="0"/>
                    <a:pt x="27702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252525"/>
                </a:buClr>
                <a:buSzPts val="1800"/>
                <a:buFont typeface="Arial"/>
                <a:buNone/>
              </a:pPr>
              <a:endParaRPr sz="18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6;p95">
              <a:extLst>
                <a:ext uri="{FF2B5EF4-FFF2-40B4-BE49-F238E27FC236}">
                  <a16:creationId xmlns:a16="http://schemas.microsoft.com/office/drawing/2014/main" id="{5D0DC366-BE64-EE48-7BE2-DB6B9C0256E2}"/>
                </a:ext>
              </a:extLst>
            </p:cNvPr>
            <p:cNvSpPr/>
            <p:nvPr/>
          </p:nvSpPr>
          <p:spPr>
            <a:xfrm>
              <a:off x="4623425" y="2765175"/>
              <a:ext cx="149275" cy="426700"/>
            </a:xfrm>
            <a:custGeom>
              <a:avLst/>
              <a:gdLst/>
              <a:ahLst/>
              <a:cxnLst/>
              <a:rect l="l" t="t" r="r" b="b"/>
              <a:pathLst>
                <a:path w="5971" h="17068" extrusionOk="0">
                  <a:moveTo>
                    <a:pt x="2914" y="0"/>
                  </a:moveTo>
                  <a:cubicBezTo>
                    <a:pt x="1685" y="0"/>
                    <a:pt x="614" y="917"/>
                    <a:pt x="490" y="2160"/>
                  </a:cubicBezTo>
                  <a:cubicBezTo>
                    <a:pt x="1" y="7183"/>
                    <a:pt x="979" y="14653"/>
                    <a:pt x="1045" y="14979"/>
                  </a:cubicBezTo>
                  <a:cubicBezTo>
                    <a:pt x="1208" y="16186"/>
                    <a:pt x="2219" y="17067"/>
                    <a:pt x="3393" y="17067"/>
                  </a:cubicBezTo>
                  <a:cubicBezTo>
                    <a:pt x="3524" y="17067"/>
                    <a:pt x="3622" y="17067"/>
                    <a:pt x="3719" y="17035"/>
                  </a:cubicBezTo>
                  <a:cubicBezTo>
                    <a:pt x="5057" y="16871"/>
                    <a:pt x="5970" y="15664"/>
                    <a:pt x="5774" y="14327"/>
                  </a:cubicBezTo>
                  <a:cubicBezTo>
                    <a:pt x="5774" y="14262"/>
                    <a:pt x="4796" y="7085"/>
                    <a:pt x="5253" y="2649"/>
                  </a:cubicBezTo>
                  <a:cubicBezTo>
                    <a:pt x="5383" y="1312"/>
                    <a:pt x="4404" y="137"/>
                    <a:pt x="3100" y="7"/>
                  </a:cubicBezTo>
                  <a:cubicBezTo>
                    <a:pt x="3037" y="2"/>
                    <a:pt x="2976" y="0"/>
                    <a:pt x="2914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252525"/>
                </a:buClr>
                <a:buSzPts val="1800"/>
                <a:buFont typeface="Arial"/>
                <a:buNone/>
              </a:pPr>
              <a:endParaRPr sz="18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7;p95">
              <a:extLst>
                <a:ext uri="{FF2B5EF4-FFF2-40B4-BE49-F238E27FC236}">
                  <a16:creationId xmlns:a16="http://schemas.microsoft.com/office/drawing/2014/main" id="{0218D6D8-055A-A23F-8133-699B540660A1}"/>
                </a:ext>
              </a:extLst>
            </p:cNvPr>
            <p:cNvSpPr/>
            <p:nvPr/>
          </p:nvSpPr>
          <p:spPr>
            <a:xfrm>
              <a:off x="3055225" y="1887050"/>
              <a:ext cx="833475" cy="1448350"/>
            </a:xfrm>
            <a:custGeom>
              <a:avLst/>
              <a:gdLst/>
              <a:ahLst/>
              <a:cxnLst/>
              <a:rect l="l" t="t" r="r" b="b"/>
              <a:pathLst>
                <a:path w="33339" h="57934" extrusionOk="0">
                  <a:moveTo>
                    <a:pt x="2415" y="0"/>
                  </a:moveTo>
                  <a:cubicBezTo>
                    <a:pt x="1077" y="0"/>
                    <a:pt x="1" y="1077"/>
                    <a:pt x="1" y="2414"/>
                  </a:cubicBezTo>
                  <a:cubicBezTo>
                    <a:pt x="1" y="16636"/>
                    <a:pt x="1599" y="25901"/>
                    <a:pt x="5318" y="33305"/>
                  </a:cubicBezTo>
                  <a:cubicBezTo>
                    <a:pt x="8058" y="38818"/>
                    <a:pt x="24074" y="57933"/>
                    <a:pt x="30957" y="57933"/>
                  </a:cubicBezTo>
                  <a:cubicBezTo>
                    <a:pt x="32262" y="57933"/>
                    <a:pt x="33306" y="56889"/>
                    <a:pt x="33338" y="55585"/>
                  </a:cubicBezTo>
                  <a:cubicBezTo>
                    <a:pt x="33338" y="54247"/>
                    <a:pt x="32262" y="53171"/>
                    <a:pt x="30957" y="53138"/>
                  </a:cubicBezTo>
                  <a:cubicBezTo>
                    <a:pt x="27728" y="53073"/>
                    <a:pt x="12951" y="37872"/>
                    <a:pt x="9591" y="31185"/>
                  </a:cubicBezTo>
                  <a:cubicBezTo>
                    <a:pt x="7242" y="26422"/>
                    <a:pt x="4796" y="19311"/>
                    <a:pt x="4796" y="2414"/>
                  </a:cubicBezTo>
                  <a:cubicBezTo>
                    <a:pt x="4796" y="1077"/>
                    <a:pt x="3720" y="0"/>
                    <a:pt x="2415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252525"/>
                </a:buClr>
                <a:buSzPts val="1800"/>
                <a:buFont typeface="Arial"/>
                <a:buNone/>
              </a:pPr>
              <a:endParaRPr sz="18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8;p95">
              <a:extLst>
                <a:ext uri="{FF2B5EF4-FFF2-40B4-BE49-F238E27FC236}">
                  <a16:creationId xmlns:a16="http://schemas.microsoft.com/office/drawing/2014/main" id="{76F9769D-EF62-0E03-D960-DDB1A39BE866}"/>
                </a:ext>
              </a:extLst>
            </p:cNvPr>
            <p:cNvSpPr/>
            <p:nvPr/>
          </p:nvSpPr>
          <p:spPr>
            <a:xfrm>
              <a:off x="2406100" y="2227500"/>
              <a:ext cx="517875" cy="613700"/>
            </a:xfrm>
            <a:custGeom>
              <a:avLst/>
              <a:gdLst/>
              <a:ahLst/>
              <a:cxnLst/>
              <a:rect l="l" t="t" r="r" b="b"/>
              <a:pathLst>
                <a:path w="20715" h="24548" extrusionOk="0">
                  <a:moveTo>
                    <a:pt x="2664" y="1"/>
                  </a:moveTo>
                  <a:cubicBezTo>
                    <a:pt x="2096" y="1"/>
                    <a:pt x="1528" y="199"/>
                    <a:pt x="1077" y="605"/>
                  </a:cubicBezTo>
                  <a:cubicBezTo>
                    <a:pt x="98" y="1485"/>
                    <a:pt x="1" y="3018"/>
                    <a:pt x="881" y="3997"/>
                  </a:cubicBezTo>
                  <a:cubicBezTo>
                    <a:pt x="2838" y="6183"/>
                    <a:pt x="4959" y="8107"/>
                    <a:pt x="7014" y="9999"/>
                  </a:cubicBezTo>
                  <a:cubicBezTo>
                    <a:pt x="11548" y="14174"/>
                    <a:pt x="15495" y="17763"/>
                    <a:pt x="15854" y="22329"/>
                  </a:cubicBezTo>
                  <a:cubicBezTo>
                    <a:pt x="15952" y="23569"/>
                    <a:pt x="16995" y="24515"/>
                    <a:pt x="18235" y="24515"/>
                  </a:cubicBezTo>
                  <a:lnTo>
                    <a:pt x="18235" y="24548"/>
                  </a:lnTo>
                  <a:cubicBezTo>
                    <a:pt x="18300" y="24548"/>
                    <a:pt x="18365" y="24515"/>
                    <a:pt x="18431" y="24515"/>
                  </a:cubicBezTo>
                  <a:cubicBezTo>
                    <a:pt x="19736" y="24417"/>
                    <a:pt x="20714" y="23275"/>
                    <a:pt x="20616" y="21938"/>
                  </a:cubicBezTo>
                  <a:cubicBezTo>
                    <a:pt x="20127" y="15512"/>
                    <a:pt x="15332" y="11108"/>
                    <a:pt x="10243" y="6444"/>
                  </a:cubicBezTo>
                  <a:cubicBezTo>
                    <a:pt x="8286" y="4649"/>
                    <a:pt x="6264" y="2790"/>
                    <a:pt x="4469" y="800"/>
                  </a:cubicBezTo>
                  <a:cubicBezTo>
                    <a:pt x="3994" y="272"/>
                    <a:pt x="3330" y="1"/>
                    <a:pt x="2664" y="1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252525"/>
                </a:buClr>
                <a:buSzPts val="1800"/>
                <a:buFont typeface="Arial"/>
                <a:buNone/>
              </a:pPr>
              <a:endParaRPr sz="18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9;p95">
              <a:extLst>
                <a:ext uri="{FF2B5EF4-FFF2-40B4-BE49-F238E27FC236}">
                  <a16:creationId xmlns:a16="http://schemas.microsoft.com/office/drawing/2014/main" id="{A45CC3A4-A611-F63A-556D-87DE32DA9EDC}"/>
                </a:ext>
              </a:extLst>
            </p:cNvPr>
            <p:cNvSpPr/>
            <p:nvPr/>
          </p:nvSpPr>
          <p:spPr>
            <a:xfrm>
              <a:off x="3324350" y="3030850"/>
              <a:ext cx="307475" cy="601375"/>
            </a:xfrm>
            <a:custGeom>
              <a:avLst/>
              <a:gdLst/>
              <a:ahLst/>
              <a:cxnLst/>
              <a:rect l="l" t="t" r="r" b="b"/>
              <a:pathLst>
                <a:path w="12299" h="24055" extrusionOk="0">
                  <a:moveTo>
                    <a:pt x="9644" y="1"/>
                  </a:moveTo>
                  <a:cubicBezTo>
                    <a:pt x="9084" y="1"/>
                    <a:pt x="8520" y="199"/>
                    <a:pt x="8058" y="601"/>
                  </a:cubicBezTo>
                  <a:cubicBezTo>
                    <a:pt x="4796" y="3407"/>
                    <a:pt x="0" y="12051"/>
                    <a:pt x="0" y="21674"/>
                  </a:cubicBezTo>
                  <a:cubicBezTo>
                    <a:pt x="0" y="22978"/>
                    <a:pt x="1077" y="24055"/>
                    <a:pt x="2414" y="24055"/>
                  </a:cubicBezTo>
                  <a:cubicBezTo>
                    <a:pt x="3719" y="24055"/>
                    <a:pt x="4796" y="22978"/>
                    <a:pt x="4796" y="21674"/>
                  </a:cubicBezTo>
                  <a:cubicBezTo>
                    <a:pt x="4796" y="13356"/>
                    <a:pt x="9036" y="6081"/>
                    <a:pt x="11189" y="4222"/>
                  </a:cubicBezTo>
                  <a:cubicBezTo>
                    <a:pt x="12200" y="3341"/>
                    <a:pt x="12298" y="1841"/>
                    <a:pt x="11450" y="830"/>
                  </a:cubicBezTo>
                  <a:cubicBezTo>
                    <a:pt x="10972" y="280"/>
                    <a:pt x="10311" y="1"/>
                    <a:pt x="9644" y="1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252525"/>
                </a:buClr>
                <a:buSzPts val="1800"/>
                <a:buFont typeface="Arial"/>
                <a:buNone/>
              </a:pPr>
              <a:endParaRPr sz="18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40;p95">
              <a:extLst>
                <a:ext uri="{FF2B5EF4-FFF2-40B4-BE49-F238E27FC236}">
                  <a16:creationId xmlns:a16="http://schemas.microsoft.com/office/drawing/2014/main" id="{69C5AF81-EABA-7680-0632-6EBB61C0EFB6}"/>
                </a:ext>
              </a:extLst>
            </p:cNvPr>
            <p:cNvSpPr/>
            <p:nvPr/>
          </p:nvSpPr>
          <p:spPr>
            <a:xfrm>
              <a:off x="3615475" y="1841300"/>
              <a:ext cx="165575" cy="383375"/>
            </a:xfrm>
            <a:custGeom>
              <a:avLst/>
              <a:gdLst/>
              <a:ahLst/>
              <a:cxnLst/>
              <a:rect l="l" t="t" r="r" b="b"/>
              <a:pathLst>
                <a:path w="6623" h="15335" extrusionOk="0">
                  <a:moveTo>
                    <a:pt x="2781" y="1"/>
                  </a:moveTo>
                  <a:cubicBezTo>
                    <a:pt x="1528" y="1"/>
                    <a:pt x="455" y="959"/>
                    <a:pt x="392" y="2254"/>
                  </a:cubicBezTo>
                  <a:cubicBezTo>
                    <a:pt x="294" y="3657"/>
                    <a:pt x="1" y="10736"/>
                    <a:pt x="1795" y="14063"/>
                  </a:cubicBezTo>
                  <a:cubicBezTo>
                    <a:pt x="2219" y="14878"/>
                    <a:pt x="3034" y="15335"/>
                    <a:pt x="3882" y="15335"/>
                  </a:cubicBezTo>
                  <a:cubicBezTo>
                    <a:pt x="4274" y="15335"/>
                    <a:pt x="4665" y="15237"/>
                    <a:pt x="5024" y="15041"/>
                  </a:cubicBezTo>
                  <a:cubicBezTo>
                    <a:pt x="6198" y="14422"/>
                    <a:pt x="6623" y="12986"/>
                    <a:pt x="6003" y="11812"/>
                  </a:cubicBezTo>
                  <a:cubicBezTo>
                    <a:pt x="5155" y="10214"/>
                    <a:pt x="4992" y="5419"/>
                    <a:pt x="5155" y="2515"/>
                  </a:cubicBezTo>
                  <a:cubicBezTo>
                    <a:pt x="5252" y="1211"/>
                    <a:pt x="4241" y="69"/>
                    <a:pt x="2904" y="4"/>
                  </a:cubicBezTo>
                  <a:cubicBezTo>
                    <a:pt x="2863" y="2"/>
                    <a:pt x="2822" y="1"/>
                    <a:pt x="2781" y="1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252525"/>
                </a:buClr>
                <a:buSzPts val="1800"/>
                <a:buFont typeface="Arial"/>
                <a:buNone/>
              </a:pPr>
              <a:endParaRPr sz="18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41;p95">
              <a:extLst>
                <a:ext uri="{FF2B5EF4-FFF2-40B4-BE49-F238E27FC236}">
                  <a16:creationId xmlns:a16="http://schemas.microsoft.com/office/drawing/2014/main" id="{D5359852-BEBD-F1A0-FCF6-88975DBF8EBD}"/>
                </a:ext>
              </a:extLst>
            </p:cNvPr>
            <p:cNvSpPr/>
            <p:nvPr/>
          </p:nvSpPr>
          <p:spPr>
            <a:xfrm>
              <a:off x="2212825" y="3071975"/>
              <a:ext cx="519500" cy="345775"/>
            </a:xfrm>
            <a:custGeom>
              <a:avLst/>
              <a:gdLst/>
              <a:ahLst/>
              <a:cxnLst/>
              <a:rect l="l" t="t" r="r" b="b"/>
              <a:pathLst>
                <a:path w="20780" h="13831" extrusionOk="0">
                  <a:moveTo>
                    <a:pt x="18398" y="0"/>
                  </a:moveTo>
                  <a:cubicBezTo>
                    <a:pt x="11157" y="0"/>
                    <a:pt x="5252" y="5219"/>
                    <a:pt x="914" y="9786"/>
                  </a:cubicBezTo>
                  <a:cubicBezTo>
                    <a:pt x="1" y="10765"/>
                    <a:pt x="33" y="12265"/>
                    <a:pt x="979" y="13178"/>
                  </a:cubicBezTo>
                  <a:cubicBezTo>
                    <a:pt x="1436" y="13603"/>
                    <a:pt x="2023" y="13831"/>
                    <a:pt x="2643" y="13831"/>
                  </a:cubicBezTo>
                  <a:cubicBezTo>
                    <a:pt x="3263" y="13831"/>
                    <a:pt x="3882" y="13603"/>
                    <a:pt x="4372" y="13081"/>
                  </a:cubicBezTo>
                  <a:cubicBezTo>
                    <a:pt x="8058" y="9231"/>
                    <a:pt x="12983" y="4795"/>
                    <a:pt x="18398" y="4795"/>
                  </a:cubicBezTo>
                  <a:cubicBezTo>
                    <a:pt x="19703" y="4795"/>
                    <a:pt x="20779" y="3719"/>
                    <a:pt x="20779" y="2381"/>
                  </a:cubicBezTo>
                  <a:cubicBezTo>
                    <a:pt x="20779" y="1044"/>
                    <a:pt x="19703" y="0"/>
                    <a:pt x="18398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252525"/>
                </a:buClr>
                <a:buSzPts val="1800"/>
                <a:buFont typeface="Arial"/>
                <a:buNone/>
              </a:pPr>
              <a:endParaRPr sz="18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2;p95">
              <a:extLst>
                <a:ext uri="{FF2B5EF4-FFF2-40B4-BE49-F238E27FC236}">
                  <a16:creationId xmlns:a16="http://schemas.microsoft.com/office/drawing/2014/main" id="{769376AA-7D6C-33F6-EEF0-398F4147DF24}"/>
                </a:ext>
              </a:extLst>
            </p:cNvPr>
            <p:cNvSpPr/>
            <p:nvPr/>
          </p:nvSpPr>
          <p:spPr>
            <a:xfrm>
              <a:off x="4217325" y="3203175"/>
              <a:ext cx="517850" cy="542425"/>
            </a:xfrm>
            <a:custGeom>
              <a:avLst/>
              <a:gdLst/>
              <a:ahLst/>
              <a:cxnLst/>
              <a:rect l="l" t="t" r="r" b="b"/>
              <a:pathLst>
                <a:path w="20714" h="21697" extrusionOk="0">
                  <a:moveTo>
                    <a:pt x="2468" y="1"/>
                  </a:moveTo>
                  <a:cubicBezTo>
                    <a:pt x="2429" y="1"/>
                    <a:pt x="2389" y="2"/>
                    <a:pt x="2349" y="4"/>
                  </a:cubicBezTo>
                  <a:cubicBezTo>
                    <a:pt x="1011" y="102"/>
                    <a:pt x="0" y="1211"/>
                    <a:pt x="98" y="2548"/>
                  </a:cubicBezTo>
                  <a:cubicBezTo>
                    <a:pt x="424" y="8681"/>
                    <a:pt x="12135" y="18140"/>
                    <a:pt x="16604" y="21272"/>
                  </a:cubicBezTo>
                  <a:cubicBezTo>
                    <a:pt x="17028" y="21566"/>
                    <a:pt x="17517" y="21696"/>
                    <a:pt x="17974" y="21696"/>
                  </a:cubicBezTo>
                  <a:cubicBezTo>
                    <a:pt x="18724" y="21696"/>
                    <a:pt x="19474" y="21337"/>
                    <a:pt x="19931" y="20652"/>
                  </a:cubicBezTo>
                  <a:cubicBezTo>
                    <a:pt x="20714" y="19576"/>
                    <a:pt x="20420" y="18075"/>
                    <a:pt x="19344" y="17325"/>
                  </a:cubicBezTo>
                  <a:cubicBezTo>
                    <a:pt x="12069" y="12236"/>
                    <a:pt x="5024" y="4929"/>
                    <a:pt x="4860" y="2255"/>
                  </a:cubicBezTo>
                  <a:cubicBezTo>
                    <a:pt x="4797" y="990"/>
                    <a:pt x="3722" y="1"/>
                    <a:pt x="2468" y="1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252525"/>
                </a:buClr>
                <a:buSzPts val="1800"/>
                <a:buFont typeface="Arial"/>
                <a:buNone/>
              </a:pPr>
              <a:endParaRPr sz="18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3;p95">
              <a:extLst>
                <a:ext uri="{FF2B5EF4-FFF2-40B4-BE49-F238E27FC236}">
                  <a16:creationId xmlns:a16="http://schemas.microsoft.com/office/drawing/2014/main" id="{C6117CC1-AAC8-10A0-BEEC-0E5ADDB1AC37}"/>
                </a:ext>
              </a:extLst>
            </p:cNvPr>
            <p:cNvSpPr/>
            <p:nvPr/>
          </p:nvSpPr>
          <p:spPr>
            <a:xfrm>
              <a:off x="3059300" y="884800"/>
              <a:ext cx="420025" cy="863625"/>
            </a:xfrm>
            <a:custGeom>
              <a:avLst/>
              <a:gdLst/>
              <a:ahLst/>
              <a:cxnLst/>
              <a:rect l="l" t="t" r="r" b="b"/>
              <a:pathLst>
                <a:path w="16801" h="34545" extrusionOk="0">
                  <a:moveTo>
                    <a:pt x="2382" y="1"/>
                  </a:moveTo>
                  <a:cubicBezTo>
                    <a:pt x="1077" y="1"/>
                    <a:pt x="1" y="1044"/>
                    <a:pt x="1" y="2382"/>
                  </a:cubicBezTo>
                  <a:lnTo>
                    <a:pt x="1" y="13766"/>
                  </a:lnTo>
                  <a:cubicBezTo>
                    <a:pt x="1" y="15071"/>
                    <a:pt x="1077" y="16147"/>
                    <a:pt x="2382" y="16147"/>
                  </a:cubicBezTo>
                  <a:lnTo>
                    <a:pt x="12005" y="16147"/>
                  </a:lnTo>
                  <a:lnTo>
                    <a:pt x="12005" y="32131"/>
                  </a:lnTo>
                  <a:cubicBezTo>
                    <a:pt x="12005" y="33469"/>
                    <a:pt x="13082" y="34545"/>
                    <a:pt x="14419" y="34545"/>
                  </a:cubicBezTo>
                  <a:cubicBezTo>
                    <a:pt x="15756" y="34545"/>
                    <a:pt x="16800" y="33469"/>
                    <a:pt x="16800" y="32131"/>
                  </a:cubicBezTo>
                  <a:lnTo>
                    <a:pt x="16800" y="13766"/>
                  </a:lnTo>
                  <a:cubicBezTo>
                    <a:pt x="16800" y="12429"/>
                    <a:pt x="15756" y="11352"/>
                    <a:pt x="14419" y="11352"/>
                  </a:cubicBezTo>
                  <a:lnTo>
                    <a:pt x="4796" y="11352"/>
                  </a:lnTo>
                  <a:lnTo>
                    <a:pt x="4796" y="2382"/>
                  </a:lnTo>
                  <a:cubicBezTo>
                    <a:pt x="4796" y="1044"/>
                    <a:pt x="3720" y="1"/>
                    <a:pt x="2382" y="1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252525"/>
                </a:buClr>
                <a:buSzPts val="1800"/>
                <a:buFont typeface="Arial"/>
                <a:buNone/>
              </a:pPr>
              <a:endParaRPr sz="18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4;p95">
              <a:extLst>
                <a:ext uri="{FF2B5EF4-FFF2-40B4-BE49-F238E27FC236}">
                  <a16:creationId xmlns:a16="http://schemas.microsoft.com/office/drawing/2014/main" id="{1368A601-577B-9D82-9D50-038C576ADBDE}"/>
                </a:ext>
              </a:extLst>
            </p:cNvPr>
            <p:cNvSpPr/>
            <p:nvPr/>
          </p:nvSpPr>
          <p:spPr>
            <a:xfrm>
              <a:off x="3359425" y="3644450"/>
              <a:ext cx="119900" cy="1188200"/>
            </a:xfrm>
            <a:custGeom>
              <a:avLst/>
              <a:gdLst/>
              <a:ahLst/>
              <a:cxnLst/>
              <a:rect l="l" t="t" r="r" b="b"/>
              <a:pathLst>
                <a:path w="4796" h="47528" extrusionOk="0">
                  <a:moveTo>
                    <a:pt x="2414" y="0"/>
                  </a:moveTo>
                  <a:cubicBezTo>
                    <a:pt x="1077" y="0"/>
                    <a:pt x="0" y="1077"/>
                    <a:pt x="0" y="2414"/>
                  </a:cubicBezTo>
                  <a:lnTo>
                    <a:pt x="0" y="45113"/>
                  </a:lnTo>
                  <a:cubicBezTo>
                    <a:pt x="0" y="46451"/>
                    <a:pt x="1077" y="47527"/>
                    <a:pt x="2414" y="47527"/>
                  </a:cubicBezTo>
                  <a:cubicBezTo>
                    <a:pt x="3751" y="47527"/>
                    <a:pt x="4795" y="46451"/>
                    <a:pt x="4795" y="45113"/>
                  </a:cubicBezTo>
                  <a:lnTo>
                    <a:pt x="4795" y="2414"/>
                  </a:lnTo>
                  <a:cubicBezTo>
                    <a:pt x="4795" y="1077"/>
                    <a:pt x="3751" y="0"/>
                    <a:pt x="2414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252525"/>
                </a:buClr>
                <a:buSzPts val="1800"/>
                <a:buFont typeface="Arial"/>
                <a:buNone/>
              </a:pPr>
              <a:endParaRPr sz="18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5;p95">
              <a:extLst>
                <a:ext uri="{FF2B5EF4-FFF2-40B4-BE49-F238E27FC236}">
                  <a16:creationId xmlns:a16="http://schemas.microsoft.com/office/drawing/2014/main" id="{FDE0AAB1-B3AD-6A7E-3C22-5DEF2F3FB970}"/>
                </a:ext>
              </a:extLst>
            </p:cNvPr>
            <p:cNvSpPr/>
            <p:nvPr/>
          </p:nvSpPr>
          <p:spPr>
            <a:xfrm>
              <a:off x="2480300" y="3560450"/>
              <a:ext cx="698925" cy="738050"/>
            </a:xfrm>
            <a:custGeom>
              <a:avLst/>
              <a:gdLst/>
              <a:ahLst/>
              <a:cxnLst/>
              <a:rect l="l" t="t" r="r" b="b"/>
              <a:pathLst>
                <a:path w="27957" h="29522" extrusionOk="0">
                  <a:moveTo>
                    <a:pt x="25542" y="0"/>
                  </a:moveTo>
                  <a:cubicBezTo>
                    <a:pt x="24237" y="0"/>
                    <a:pt x="23161" y="1077"/>
                    <a:pt x="23161" y="2414"/>
                  </a:cubicBezTo>
                  <a:lnTo>
                    <a:pt x="23161" y="15266"/>
                  </a:lnTo>
                  <a:lnTo>
                    <a:pt x="2513" y="15266"/>
                  </a:lnTo>
                  <a:cubicBezTo>
                    <a:pt x="1208" y="15266"/>
                    <a:pt x="131" y="16310"/>
                    <a:pt x="131" y="17615"/>
                  </a:cubicBezTo>
                  <a:lnTo>
                    <a:pt x="1" y="27107"/>
                  </a:lnTo>
                  <a:cubicBezTo>
                    <a:pt x="1" y="28412"/>
                    <a:pt x="1045" y="29521"/>
                    <a:pt x="2382" y="29521"/>
                  </a:cubicBezTo>
                  <a:lnTo>
                    <a:pt x="2415" y="29521"/>
                  </a:lnTo>
                  <a:cubicBezTo>
                    <a:pt x="3720" y="29521"/>
                    <a:pt x="4763" y="28477"/>
                    <a:pt x="4796" y="27173"/>
                  </a:cubicBezTo>
                  <a:lnTo>
                    <a:pt x="4894" y="20062"/>
                  </a:lnTo>
                  <a:lnTo>
                    <a:pt x="25542" y="20062"/>
                  </a:lnTo>
                  <a:cubicBezTo>
                    <a:pt x="26880" y="20062"/>
                    <a:pt x="27956" y="18985"/>
                    <a:pt x="27956" y="17648"/>
                  </a:cubicBezTo>
                  <a:lnTo>
                    <a:pt x="27956" y="2414"/>
                  </a:lnTo>
                  <a:cubicBezTo>
                    <a:pt x="27956" y="1077"/>
                    <a:pt x="26880" y="0"/>
                    <a:pt x="25542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252525"/>
                </a:buClr>
                <a:buSzPts val="1800"/>
                <a:buFont typeface="Arial"/>
                <a:buNone/>
              </a:pPr>
              <a:endParaRPr sz="18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6;p95">
              <a:extLst>
                <a:ext uri="{FF2B5EF4-FFF2-40B4-BE49-F238E27FC236}">
                  <a16:creationId xmlns:a16="http://schemas.microsoft.com/office/drawing/2014/main" id="{5DBB2836-FCA3-F619-C8CF-CDDC18CCF351}"/>
                </a:ext>
              </a:extLst>
            </p:cNvPr>
            <p:cNvSpPr/>
            <p:nvPr/>
          </p:nvSpPr>
          <p:spPr>
            <a:xfrm>
              <a:off x="2751050" y="238125"/>
              <a:ext cx="735600" cy="735600"/>
            </a:xfrm>
            <a:custGeom>
              <a:avLst/>
              <a:gdLst/>
              <a:ahLst/>
              <a:cxnLst/>
              <a:rect l="l" t="t" r="r" b="b"/>
              <a:pathLst>
                <a:path w="29424" h="29424" extrusionOk="0">
                  <a:moveTo>
                    <a:pt x="14712" y="7274"/>
                  </a:moveTo>
                  <a:cubicBezTo>
                    <a:pt x="18822" y="7274"/>
                    <a:pt x="22150" y="10601"/>
                    <a:pt x="22150" y="14712"/>
                  </a:cubicBezTo>
                  <a:cubicBezTo>
                    <a:pt x="22150" y="18822"/>
                    <a:pt x="18822" y="22182"/>
                    <a:pt x="14712" y="22182"/>
                  </a:cubicBezTo>
                  <a:cubicBezTo>
                    <a:pt x="10602" y="22182"/>
                    <a:pt x="7242" y="18822"/>
                    <a:pt x="7242" y="14712"/>
                  </a:cubicBezTo>
                  <a:cubicBezTo>
                    <a:pt x="7242" y="10601"/>
                    <a:pt x="10602" y="7274"/>
                    <a:pt x="14712" y="7274"/>
                  </a:cubicBezTo>
                  <a:close/>
                  <a:moveTo>
                    <a:pt x="14712" y="0"/>
                  </a:moveTo>
                  <a:cubicBezTo>
                    <a:pt x="6590" y="0"/>
                    <a:pt x="1" y="6589"/>
                    <a:pt x="1" y="14712"/>
                  </a:cubicBezTo>
                  <a:cubicBezTo>
                    <a:pt x="1" y="22834"/>
                    <a:pt x="6590" y="29423"/>
                    <a:pt x="14712" y="29423"/>
                  </a:cubicBezTo>
                  <a:cubicBezTo>
                    <a:pt x="22835" y="29423"/>
                    <a:pt x="29424" y="22834"/>
                    <a:pt x="29424" y="14712"/>
                  </a:cubicBezTo>
                  <a:cubicBezTo>
                    <a:pt x="29424" y="6589"/>
                    <a:pt x="22802" y="0"/>
                    <a:pt x="14712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252525"/>
                </a:buClr>
                <a:buSzPts val="1800"/>
                <a:buFont typeface="Arial"/>
                <a:buNone/>
              </a:pPr>
              <a:endParaRPr sz="18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7;p95">
              <a:extLst>
                <a:ext uri="{FF2B5EF4-FFF2-40B4-BE49-F238E27FC236}">
                  <a16:creationId xmlns:a16="http://schemas.microsoft.com/office/drawing/2014/main" id="{45766711-DBA5-A8E0-65F4-FA48CFC264A7}"/>
                </a:ext>
              </a:extLst>
            </p:cNvPr>
            <p:cNvSpPr/>
            <p:nvPr/>
          </p:nvSpPr>
          <p:spPr>
            <a:xfrm>
              <a:off x="2169600" y="1097650"/>
              <a:ext cx="1009625" cy="782900"/>
            </a:xfrm>
            <a:custGeom>
              <a:avLst/>
              <a:gdLst/>
              <a:ahLst/>
              <a:cxnLst/>
              <a:rect l="l" t="t" r="r" b="b"/>
              <a:pathLst>
                <a:path w="40385" h="31316" extrusionOk="0">
                  <a:moveTo>
                    <a:pt x="2382" y="0"/>
                  </a:moveTo>
                  <a:cubicBezTo>
                    <a:pt x="1077" y="0"/>
                    <a:pt x="1" y="1077"/>
                    <a:pt x="1" y="2382"/>
                  </a:cubicBezTo>
                  <a:lnTo>
                    <a:pt x="1" y="15201"/>
                  </a:lnTo>
                  <a:cubicBezTo>
                    <a:pt x="1" y="16539"/>
                    <a:pt x="1077" y="17615"/>
                    <a:pt x="2382" y="17615"/>
                  </a:cubicBezTo>
                  <a:lnTo>
                    <a:pt x="35589" y="17615"/>
                  </a:lnTo>
                  <a:lnTo>
                    <a:pt x="35589" y="28934"/>
                  </a:lnTo>
                  <a:cubicBezTo>
                    <a:pt x="35589" y="30239"/>
                    <a:pt x="36665" y="31315"/>
                    <a:pt x="37970" y="31315"/>
                  </a:cubicBezTo>
                  <a:cubicBezTo>
                    <a:pt x="39308" y="31315"/>
                    <a:pt x="40384" y="30239"/>
                    <a:pt x="40384" y="28934"/>
                  </a:cubicBezTo>
                  <a:lnTo>
                    <a:pt x="40384" y="15201"/>
                  </a:lnTo>
                  <a:cubicBezTo>
                    <a:pt x="40384" y="13896"/>
                    <a:pt x="39308" y="12820"/>
                    <a:pt x="37970" y="12820"/>
                  </a:cubicBezTo>
                  <a:lnTo>
                    <a:pt x="4796" y="12820"/>
                  </a:lnTo>
                  <a:lnTo>
                    <a:pt x="4796" y="2382"/>
                  </a:lnTo>
                  <a:cubicBezTo>
                    <a:pt x="4796" y="1077"/>
                    <a:pt x="3719" y="0"/>
                    <a:pt x="2382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252525"/>
                </a:buClr>
                <a:buSzPts val="1800"/>
                <a:buFont typeface="Arial"/>
                <a:buNone/>
              </a:pPr>
              <a:endParaRPr sz="18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8;p95">
              <a:extLst>
                <a:ext uri="{FF2B5EF4-FFF2-40B4-BE49-F238E27FC236}">
                  <a16:creationId xmlns:a16="http://schemas.microsoft.com/office/drawing/2014/main" id="{1355BB42-4AF0-98D0-8CA5-ECCAD017B973}"/>
                </a:ext>
              </a:extLst>
            </p:cNvPr>
            <p:cNvSpPr/>
            <p:nvPr/>
          </p:nvSpPr>
          <p:spPr>
            <a:xfrm>
              <a:off x="1864625" y="512125"/>
              <a:ext cx="735600" cy="736425"/>
            </a:xfrm>
            <a:custGeom>
              <a:avLst/>
              <a:gdLst/>
              <a:ahLst/>
              <a:cxnLst/>
              <a:rect l="l" t="t" r="r" b="b"/>
              <a:pathLst>
                <a:path w="29424" h="29457" extrusionOk="0">
                  <a:moveTo>
                    <a:pt x="14712" y="7275"/>
                  </a:moveTo>
                  <a:cubicBezTo>
                    <a:pt x="18822" y="7275"/>
                    <a:pt x="22181" y="10602"/>
                    <a:pt x="22181" y="14712"/>
                  </a:cubicBezTo>
                  <a:cubicBezTo>
                    <a:pt x="22181" y="18822"/>
                    <a:pt x="18822" y="22182"/>
                    <a:pt x="14712" y="22182"/>
                  </a:cubicBezTo>
                  <a:cubicBezTo>
                    <a:pt x="10601" y="22182"/>
                    <a:pt x="7274" y="18822"/>
                    <a:pt x="7274" y="14712"/>
                  </a:cubicBezTo>
                  <a:cubicBezTo>
                    <a:pt x="7274" y="10602"/>
                    <a:pt x="10601" y="7275"/>
                    <a:pt x="14712" y="7275"/>
                  </a:cubicBezTo>
                  <a:close/>
                  <a:moveTo>
                    <a:pt x="14712" y="0"/>
                  </a:moveTo>
                  <a:cubicBezTo>
                    <a:pt x="6589" y="0"/>
                    <a:pt x="0" y="6622"/>
                    <a:pt x="0" y="14744"/>
                  </a:cubicBezTo>
                  <a:cubicBezTo>
                    <a:pt x="0" y="22834"/>
                    <a:pt x="6589" y="29456"/>
                    <a:pt x="14712" y="29456"/>
                  </a:cubicBezTo>
                  <a:cubicBezTo>
                    <a:pt x="22834" y="29456"/>
                    <a:pt x="29423" y="22834"/>
                    <a:pt x="29423" y="14744"/>
                  </a:cubicBezTo>
                  <a:cubicBezTo>
                    <a:pt x="29423" y="6622"/>
                    <a:pt x="22834" y="0"/>
                    <a:pt x="14712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252525"/>
                </a:buClr>
                <a:buSzPts val="1800"/>
                <a:buFont typeface="Arial"/>
                <a:buNone/>
              </a:pPr>
              <a:endParaRPr sz="18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9;p95">
              <a:extLst>
                <a:ext uri="{FF2B5EF4-FFF2-40B4-BE49-F238E27FC236}">
                  <a16:creationId xmlns:a16="http://schemas.microsoft.com/office/drawing/2014/main" id="{942847AD-92F0-1AFB-C194-F2E0F54FA423}"/>
                </a:ext>
              </a:extLst>
            </p:cNvPr>
            <p:cNvSpPr/>
            <p:nvPr/>
          </p:nvSpPr>
          <p:spPr>
            <a:xfrm>
              <a:off x="3653800" y="844025"/>
              <a:ext cx="1151500" cy="902775"/>
            </a:xfrm>
            <a:custGeom>
              <a:avLst/>
              <a:gdLst/>
              <a:ahLst/>
              <a:cxnLst/>
              <a:rect l="l" t="t" r="r" b="b"/>
              <a:pathLst>
                <a:path w="46060" h="36111" extrusionOk="0">
                  <a:moveTo>
                    <a:pt x="43646" y="1"/>
                  </a:moveTo>
                  <a:cubicBezTo>
                    <a:pt x="42309" y="1"/>
                    <a:pt x="41265" y="1077"/>
                    <a:pt x="41265" y="2414"/>
                  </a:cubicBezTo>
                  <a:lnTo>
                    <a:pt x="41265" y="12983"/>
                  </a:lnTo>
                  <a:lnTo>
                    <a:pt x="2415" y="12983"/>
                  </a:lnTo>
                  <a:cubicBezTo>
                    <a:pt x="1077" y="12983"/>
                    <a:pt x="1" y="14060"/>
                    <a:pt x="1" y="15397"/>
                  </a:cubicBezTo>
                  <a:lnTo>
                    <a:pt x="1" y="33730"/>
                  </a:lnTo>
                  <a:cubicBezTo>
                    <a:pt x="1" y="35034"/>
                    <a:pt x="1077" y="36111"/>
                    <a:pt x="2415" y="36111"/>
                  </a:cubicBezTo>
                  <a:cubicBezTo>
                    <a:pt x="3752" y="36111"/>
                    <a:pt x="4796" y="35034"/>
                    <a:pt x="4796" y="33730"/>
                  </a:cubicBezTo>
                  <a:lnTo>
                    <a:pt x="4796" y="17778"/>
                  </a:lnTo>
                  <a:lnTo>
                    <a:pt x="43646" y="17778"/>
                  </a:lnTo>
                  <a:cubicBezTo>
                    <a:pt x="44984" y="17778"/>
                    <a:pt x="46060" y="16702"/>
                    <a:pt x="46060" y="15397"/>
                  </a:cubicBezTo>
                  <a:lnTo>
                    <a:pt x="46060" y="2414"/>
                  </a:lnTo>
                  <a:cubicBezTo>
                    <a:pt x="46060" y="1077"/>
                    <a:pt x="44984" y="1"/>
                    <a:pt x="43646" y="1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252525"/>
                </a:buClr>
                <a:buSzPts val="1800"/>
                <a:buFont typeface="Arial"/>
                <a:buNone/>
              </a:pPr>
              <a:endParaRPr sz="18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50;p95">
              <a:extLst>
                <a:ext uri="{FF2B5EF4-FFF2-40B4-BE49-F238E27FC236}">
                  <a16:creationId xmlns:a16="http://schemas.microsoft.com/office/drawing/2014/main" id="{B40D3208-79AA-F71D-1479-E01D43184E5C}"/>
                </a:ext>
              </a:extLst>
            </p:cNvPr>
            <p:cNvSpPr/>
            <p:nvPr/>
          </p:nvSpPr>
          <p:spPr>
            <a:xfrm>
              <a:off x="3935150" y="1418125"/>
              <a:ext cx="1171075" cy="328675"/>
            </a:xfrm>
            <a:custGeom>
              <a:avLst/>
              <a:gdLst/>
              <a:ahLst/>
              <a:cxnLst/>
              <a:rect l="l" t="t" r="r" b="b"/>
              <a:pathLst>
                <a:path w="46843" h="13147" extrusionOk="0">
                  <a:moveTo>
                    <a:pt x="2382" y="1"/>
                  </a:moveTo>
                  <a:cubicBezTo>
                    <a:pt x="1077" y="1"/>
                    <a:pt x="1" y="1077"/>
                    <a:pt x="1" y="2382"/>
                  </a:cubicBezTo>
                  <a:lnTo>
                    <a:pt x="1" y="10766"/>
                  </a:lnTo>
                  <a:cubicBezTo>
                    <a:pt x="1" y="12070"/>
                    <a:pt x="1077" y="13147"/>
                    <a:pt x="2382" y="13147"/>
                  </a:cubicBezTo>
                  <a:cubicBezTo>
                    <a:pt x="3719" y="13147"/>
                    <a:pt x="4796" y="12070"/>
                    <a:pt x="4796" y="10766"/>
                  </a:cubicBezTo>
                  <a:lnTo>
                    <a:pt x="4796" y="4796"/>
                  </a:lnTo>
                  <a:lnTo>
                    <a:pt x="44429" y="4796"/>
                  </a:lnTo>
                  <a:cubicBezTo>
                    <a:pt x="45766" y="4796"/>
                    <a:pt x="46843" y="3720"/>
                    <a:pt x="46843" y="2382"/>
                  </a:cubicBezTo>
                  <a:cubicBezTo>
                    <a:pt x="46843" y="1077"/>
                    <a:pt x="45766" y="1"/>
                    <a:pt x="44429" y="1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252525"/>
                </a:buClr>
                <a:buSzPts val="1800"/>
                <a:buFont typeface="Arial"/>
                <a:buNone/>
              </a:pPr>
              <a:endParaRPr sz="18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51;p95">
              <a:extLst>
                <a:ext uri="{FF2B5EF4-FFF2-40B4-BE49-F238E27FC236}">
                  <a16:creationId xmlns:a16="http://schemas.microsoft.com/office/drawing/2014/main" id="{3E98706A-18ED-D937-02A9-4B4CE12A26D2}"/>
                </a:ext>
              </a:extLst>
            </p:cNvPr>
            <p:cNvSpPr/>
            <p:nvPr/>
          </p:nvSpPr>
          <p:spPr>
            <a:xfrm>
              <a:off x="4992025" y="1121300"/>
              <a:ext cx="735600" cy="735600"/>
            </a:xfrm>
            <a:custGeom>
              <a:avLst/>
              <a:gdLst/>
              <a:ahLst/>
              <a:cxnLst/>
              <a:rect l="l" t="t" r="r" b="b"/>
              <a:pathLst>
                <a:path w="29424" h="29424" extrusionOk="0">
                  <a:moveTo>
                    <a:pt x="14712" y="7275"/>
                  </a:moveTo>
                  <a:cubicBezTo>
                    <a:pt x="18823" y="7275"/>
                    <a:pt x="22182" y="10602"/>
                    <a:pt x="22182" y="14712"/>
                  </a:cubicBezTo>
                  <a:cubicBezTo>
                    <a:pt x="22182" y="18822"/>
                    <a:pt x="18823" y="22182"/>
                    <a:pt x="14712" y="22182"/>
                  </a:cubicBezTo>
                  <a:cubicBezTo>
                    <a:pt x="10602" y="22182"/>
                    <a:pt x="7275" y="18822"/>
                    <a:pt x="7275" y="14712"/>
                  </a:cubicBezTo>
                  <a:cubicBezTo>
                    <a:pt x="7275" y="10602"/>
                    <a:pt x="10602" y="7275"/>
                    <a:pt x="14712" y="7275"/>
                  </a:cubicBezTo>
                  <a:close/>
                  <a:moveTo>
                    <a:pt x="14712" y="0"/>
                  </a:moveTo>
                  <a:cubicBezTo>
                    <a:pt x="6590" y="0"/>
                    <a:pt x="1" y="6590"/>
                    <a:pt x="1" y="14712"/>
                  </a:cubicBezTo>
                  <a:cubicBezTo>
                    <a:pt x="1" y="22834"/>
                    <a:pt x="6590" y="29423"/>
                    <a:pt x="14712" y="29423"/>
                  </a:cubicBezTo>
                  <a:cubicBezTo>
                    <a:pt x="22835" y="29423"/>
                    <a:pt x="29424" y="22834"/>
                    <a:pt x="29424" y="14712"/>
                  </a:cubicBezTo>
                  <a:cubicBezTo>
                    <a:pt x="29424" y="6590"/>
                    <a:pt x="22835" y="0"/>
                    <a:pt x="14712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252525"/>
                </a:buClr>
                <a:buSzPts val="1800"/>
                <a:buFont typeface="Arial"/>
                <a:buNone/>
              </a:pPr>
              <a:endParaRPr sz="18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2;p95">
              <a:extLst>
                <a:ext uri="{FF2B5EF4-FFF2-40B4-BE49-F238E27FC236}">
                  <a16:creationId xmlns:a16="http://schemas.microsoft.com/office/drawing/2014/main" id="{74EEFB16-E173-0170-A6A3-1AFEFE031CAF}"/>
                </a:ext>
              </a:extLst>
            </p:cNvPr>
            <p:cNvSpPr/>
            <p:nvPr/>
          </p:nvSpPr>
          <p:spPr>
            <a:xfrm>
              <a:off x="4376325" y="251150"/>
              <a:ext cx="735600" cy="736425"/>
            </a:xfrm>
            <a:custGeom>
              <a:avLst/>
              <a:gdLst/>
              <a:ahLst/>
              <a:cxnLst/>
              <a:rect l="l" t="t" r="r" b="b"/>
              <a:pathLst>
                <a:path w="29424" h="29457" extrusionOk="0">
                  <a:moveTo>
                    <a:pt x="14712" y="7275"/>
                  </a:moveTo>
                  <a:cubicBezTo>
                    <a:pt x="18823" y="7275"/>
                    <a:pt x="22182" y="10602"/>
                    <a:pt x="22182" y="14745"/>
                  </a:cubicBezTo>
                  <a:cubicBezTo>
                    <a:pt x="22182" y="18855"/>
                    <a:pt x="18823" y="22182"/>
                    <a:pt x="14712" y="22182"/>
                  </a:cubicBezTo>
                  <a:cubicBezTo>
                    <a:pt x="10602" y="22182"/>
                    <a:pt x="7275" y="18855"/>
                    <a:pt x="7275" y="14745"/>
                  </a:cubicBezTo>
                  <a:cubicBezTo>
                    <a:pt x="7275" y="10602"/>
                    <a:pt x="10602" y="7275"/>
                    <a:pt x="14712" y="7275"/>
                  </a:cubicBezTo>
                  <a:close/>
                  <a:moveTo>
                    <a:pt x="14712" y="1"/>
                  </a:moveTo>
                  <a:cubicBezTo>
                    <a:pt x="6623" y="1"/>
                    <a:pt x="1" y="6623"/>
                    <a:pt x="1" y="14745"/>
                  </a:cubicBezTo>
                  <a:cubicBezTo>
                    <a:pt x="1" y="22835"/>
                    <a:pt x="6623" y="29457"/>
                    <a:pt x="14712" y="29457"/>
                  </a:cubicBezTo>
                  <a:cubicBezTo>
                    <a:pt x="22835" y="29457"/>
                    <a:pt x="29424" y="22835"/>
                    <a:pt x="29424" y="14745"/>
                  </a:cubicBezTo>
                  <a:cubicBezTo>
                    <a:pt x="29424" y="6623"/>
                    <a:pt x="22835" y="1"/>
                    <a:pt x="14712" y="1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252525"/>
                </a:buClr>
                <a:buSzPts val="1800"/>
                <a:buFont typeface="Arial"/>
                <a:buNone/>
              </a:pPr>
              <a:endParaRPr sz="18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3;p95">
              <a:extLst>
                <a:ext uri="{FF2B5EF4-FFF2-40B4-BE49-F238E27FC236}">
                  <a16:creationId xmlns:a16="http://schemas.microsoft.com/office/drawing/2014/main" id="{A12E1C3A-2AE3-D302-E03E-726A434A10C5}"/>
                </a:ext>
              </a:extLst>
            </p:cNvPr>
            <p:cNvSpPr/>
            <p:nvPr/>
          </p:nvSpPr>
          <p:spPr>
            <a:xfrm>
              <a:off x="3051975" y="4707850"/>
              <a:ext cx="735600" cy="736425"/>
            </a:xfrm>
            <a:custGeom>
              <a:avLst/>
              <a:gdLst/>
              <a:ahLst/>
              <a:cxnLst/>
              <a:rect l="l" t="t" r="r" b="b"/>
              <a:pathLst>
                <a:path w="29424" h="29457" extrusionOk="0">
                  <a:moveTo>
                    <a:pt x="14712" y="7275"/>
                  </a:moveTo>
                  <a:cubicBezTo>
                    <a:pt x="18822" y="7275"/>
                    <a:pt x="22149" y="10635"/>
                    <a:pt x="22149" y="14745"/>
                  </a:cubicBezTo>
                  <a:cubicBezTo>
                    <a:pt x="22149" y="18855"/>
                    <a:pt x="18822" y="22182"/>
                    <a:pt x="14712" y="22182"/>
                  </a:cubicBezTo>
                  <a:cubicBezTo>
                    <a:pt x="10602" y="22182"/>
                    <a:pt x="7242" y="18855"/>
                    <a:pt x="7242" y="14745"/>
                  </a:cubicBezTo>
                  <a:cubicBezTo>
                    <a:pt x="7242" y="10635"/>
                    <a:pt x="10602" y="7275"/>
                    <a:pt x="14712" y="7275"/>
                  </a:cubicBezTo>
                  <a:close/>
                  <a:moveTo>
                    <a:pt x="14712" y="0"/>
                  </a:moveTo>
                  <a:cubicBezTo>
                    <a:pt x="6590" y="0"/>
                    <a:pt x="0" y="6622"/>
                    <a:pt x="0" y="14745"/>
                  </a:cubicBezTo>
                  <a:cubicBezTo>
                    <a:pt x="0" y="22834"/>
                    <a:pt x="6590" y="29456"/>
                    <a:pt x="14712" y="29456"/>
                  </a:cubicBezTo>
                  <a:cubicBezTo>
                    <a:pt x="22834" y="29456"/>
                    <a:pt x="29423" y="22834"/>
                    <a:pt x="29423" y="14745"/>
                  </a:cubicBezTo>
                  <a:cubicBezTo>
                    <a:pt x="29423" y="6622"/>
                    <a:pt x="22834" y="0"/>
                    <a:pt x="14712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252525"/>
                </a:buClr>
                <a:buSzPts val="1800"/>
                <a:buFont typeface="Arial"/>
                <a:buNone/>
              </a:pPr>
              <a:endParaRPr sz="18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4;p95">
              <a:extLst>
                <a:ext uri="{FF2B5EF4-FFF2-40B4-BE49-F238E27FC236}">
                  <a16:creationId xmlns:a16="http://schemas.microsoft.com/office/drawing/2014/main" id="{B75244BA-9702-6AC7-425C-77F42B6C7942}"/>
                </a:ext>
              </a:extLst>
            </p:cNvPr>
            <p:cNvSpPr/>
            <p:nvPr/>
          </p:nvSpPr>
          <p:spPr>
            <a:xfrm>
              <a:off x="3653800" y="3644450"/>
              <a:ext cx="910125" cy="1188200"/>
            </a:xfrm>
            <a:custGeom>
              <a:avLst/>
              <a:gdLst/>
              <a:ahLst/>
              <a:cxnLst/>
              <a:rect l="l" t="t" r="r" b="b"/>
              <a:pathLst>
                <a:path w="36405" h="47528" extrusionOk="0">
                  <a:moveTo>
                    <a:pt x="2415" y="0"/>
                  </a:moveTo>
                  <a:cubicBezTo>
                    <a:pt x="1077" y="0"/>
                    <a:pt x="1" y="1077"/>
                    <a:pt x="1" y="2414"/>
                  </a:cubicBezTo>
                  <a:lnTo>
                    <a:pt x="1" y="35784"/>
                  </a:lnTo>
                  <a:cubicBezTo>
                    <a:pt x="1" y="36404"/>
                    <a:pt x="262" y="37024"/>
                    <a:pt x="718" y="37480"/>
                  </a:cubicBezTo>
                  <a:cubicBezTo>
                    <a:pt x="1175" y="37937"/>
                    <a:pt x="1762" y="38165"/>
                    <a:pt x="2415" y="38165"/>
                  </a:cubicBezTo>
                  <a:lnTo>
                    <a:pt x="31609" y="38100"/>
                  </a:lnTo>
                  <a:lnTo>
                    <a:pt x="31609" y="45113"/>
                  </a:lnTo>
                  <a:cubicBezTo>
                    <a:pt x="31609" y="46451"/>
                    <a:pt x="32686" y="47527"/>
                    <a:pt x="34023" y="47527"/>
                  </a:cubicBezTo>
                  <a:cubicBezTo>
                    <a:pt x="35328" y="47527"/>
                    <a:pt x="36405" y="46451"/>
                    <a:pt x="36405" y="45113"/>
                  </a:cubicBezTo>
                  <a:lnTo>
                    <a:pt x="36405" y="35686"/>
                  </a:lnTo>
                  <a:cubicBezTo>
                    <a:pt x="36405" y="35067"/>
                    <a:pt x="36144" y="34447"/>
                    <a:pt x="35687" y="33990"/>
                  </a:cubicBezTo>
                  <a:cubicBezTo>
                    <a:pt x="35263" y="33566"/>
                    <a:pt x="34643" y="33305"/>
                    <a:pt x="34023" y="33305"/>
                  </a:cubicBezTo>
                  <a:lnTo>
                    <a:pt x="33991" y="33305"/>
                  </a:lnTo>
                  <a:lnTo>
                    <a:pt x="4796" y="33370"/>
                  </a:lnTo>
                  <a:lnTo>
                    <a:pt x="4796" y="2414"/>
                  </a:lnTo>
                  <a:cubicBezTo>
                    <a:pt x="4796" y="1077"/>
                    <a:pt x="3719" y="0"/>
                    <a:pt x="2415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252525"/>
                </a:buClr>
                <a:buSzPts val="1800"/>
                <a:buFont typeface="Arial"/>
                <a:buNone/>
              </a:pPr>
              <a:endParaRPr sz="18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5;p95">
              <a:extLst>
                <a:ext uri="{FF2B5EF4-FFF2-40B4-BE49-F238E27FC236}">
                  <a16:creationId xmlns:a16="http://schemas.microsoft.com/office/drawing/2014/main" id="{11B2B227-CF4D-8E60-9758-48662078F51E}"/>
                </a:ext>
              </a:extLst>
            </p:cNvPr>
            <p:cNvSpPr/>
            <p:nvPr/>
          </p:nvSpPr>
          <p:spPr>
            <a:xfrm>
              <a:off x="4121900" y="4721725"/>
              <a:ext cx="736425" cy="735600"/>
            </a:xfrm>
            <a:custGeom>
              <a:avLst/>
              <a:gdLst/>
              <a:ahLst/>
              <a:cxnLst/>
              <a:rect l="l" t="t" r="r" b="b"/>
              <a:pathLst>
                <a:path w="29457" h="29424" extrusionOk="0">
                  <a:moveTo>
                    <a:pt x="14745" y="7242"/>
                  </a:moveTo>
                  <a:cubicBezTo>
                    <a:pt x="18855" y="7242"/>
                    <a:pt x="22182" y="10601"/>
                    <a:pt x="22182" y="14712"/>
                  </a:cubicBezTo>
                  <a:cubicBezTo>
                    <a:pt x="22182" y="18822"/>
                    <a:pt x="18855" y="22149"/>
                    <a:pt x="14745" y="22149"/>
                  </a:cubicBezTo>
                  <a:cubicBezTo>
                    <a:pt x="10635" y="22149"/>
                    <a:pt x="7275" y="18822"/>
                    <a:pt x="7275" y="14712"/>
                  </a:cubicBezTo>
                  <a:cubicBezTo>
                    <a:pt x="7275" y="10601"/>
                    <a:pt x="10635" y="7242"/>
                    <a:pt x="14745" y="7242"/>
                  </a:cubicBezTo>
                  <a:close/>
                  <a:moveTo>
                    <a:pt x="14745" y="0"/>
                  </a:moveTo>
                  <a:cubicBezTo>
                    <a:pt x="6622" y="0"/>
                    <a:pt x="1" y="6589"/>
                    <a:pt x="1" y="14712"/>
                  </a:cubicBezTo>
                  <a:cubicBezTo>
                    <a:pt x="1" y="22834"/>
                    <a:pt x="6622" y="29423"/>
                    <a:pt x="14745" y="29423"/>
                  </a:cubicBezTo>
                  <a:cubicBezTo>
                    <a:pt x="22834" y="29423"/>
                    <a:pt x="29456" y="22834"/>
                    <a:pt x="29456" y="14712"/>
                  </a:cubicBezTo>
                  <a:cubicBezTo>
                    <a:pt x="29456" y="6589"/>
                    <a:pt x="22834" y="0"/>
                    <a:pt x="14745" y="0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252525"/>
                </a:buClr>
                <a:buSzPts val="1800"/>
                <a:buFont typeface="Arial"/>
                <a:buNone/>
              </a:pPr>
              <a:endParaRPr sz="18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6;p95">
              <a:extLst>
                <a:ext uri="{FF2B5EF4-FFF2-40B4-BE49-F238E27FC236}">
                  <a16:creationId xmlns:a16="http://schemas.microsoft.com/office/drawing/2014/main" id="{BD5BD29D-62F8-2511-A648-EF06FB7EED4E}"/>
                </a:ext>
              </a:extLst>
            </p:cNvPr>
            <p:cNvSpPr/>
            <p:nvPr/>
          </p:nvSpPr>
          <p:spPr>
            <a:xfrm>
              <a:off x="2143500" y="4170900"/>
              <a:ext cx="775575" cy="735950"/>
            </a:xfrm>
            <a:custGeom>
              <a:avLst/>
              <a:gdLst/>
              <a:ahLst/>
              <a:cxnLst/>
              <a:rect l="l" t="t" r="r" b="b"/>
              <a:pathLst>
                <a:path w="31023" h="29438" extrusionOk="0">
                  <a:moveTo>
                    <a:pt x="15887" y="7256"/>
                  </a:moveTo>
                  <a:cubicBezTo>
                    <a:pt x="17420" y="7256"/>
                    <a:pt x="18920" y="7746"/>
                    <a:pt x="20193" y="8659"/>
                  </a:cubicBezTo>
                  <a:cubicBezTo>
                    <a:pt x="21824" y="9801"/>
                    <a:pt x="22900" y="11529"/>
                    <a:pt x="23226" y="13487"/>
                  </a:cubicBezTo>
                  <a:cubicBezTo>
                    <a:pt x="23552" y="15444"/>
                    <a:pt x="23096" y="17434"/>
                    <a:pt x="21954" y="19065"/>
                  </a:cubicBezTo>
                  <a:cubicBezTo>
                    <a:pt x="20780" y="20663"/>
                    <a:pt x="19084" y="21739"/>
                    <a:pt x="17094" y="22066"/>
                  </a:cubicBezTo>
                  <a:cubicBezTo>
                    <a:pt x="16681" y="22135"/>
                    <a:pt x="16267" y="22168"/>
                    <a:pt x="15857" y="22168"/>
                  </a:cubicBezTo>
                  <a:cubicBezTo>
                    <a:pt x="14325" y="22168"/>
                    <a:pt x="12835" y="21694"/>
                    <a:pt x="11548" y="20793"/>
                  </a:cubicBezTo>
                  <a:cubicBezTo>
                    <a:pt x="9917" y="19652"/>
                    <a:pt x="8841" y="17923"/>
                    <a:pt x="8515" y="15966"/>
                  </a:cubicBezTo>
                  <a:cubicBezTo>
                    <a:pt x="8189" y="14009"/>
                    <a:pt x="8645" y="12019"/>
                    <a:pt x="9787" y="10388"/>
                  </a:cubicBezTo>
                  <a:cubicBezTo>
                    <a:pt x="10961" y="8789"/>
                    <a:pt x="12657" y="7713"/>
                    <a:pt x="14647" y="7387"/>
                  </a:cubicBezTo>
                  <a:cubicBezTo>
                    <a:pt x="15071" y="7289"/>
                    <a:pt x="15463" y="7256"/>
                    <a:pt x="15887" y="7256"/>
                  </a:cubicBezTo>
                  <a:close/>
                  <a:moveTo>
                    <a:pt x="15934" y="1"/>
                  </a:moveTo>
                  <a:cubicBezTo>
                    <a:pt x="15107" y="1"/>
                    <a:pt x="14274" y="70"/>
                    <a:pt x="13440" y="210"/>
                  </a:cubicBezTo>
                  <a:cubicBezTo>
                    <a:pt x="5448" y="1548"/>
                    <a:pt x="1" y="9148"/>
                    <a:pt x="1371" y="17173"/>
                  </a:cubicBezTo>
                  <a:cubicBezTo>
                    <a:pt x="2023" y="21054"/>
                    <a:pt x="4144" y="24447"/>
                    <a:pt x="7340" y="26698"/>
                  </a:cubicBezTo>
                  <a:cubicBezTo>
                    <a:pt x="9848" y="28489"/>
                    <a:pt x="12810" y="29434"/>
                    <a:pt x="15838" y="29438"/>
                  </a:cubicBezTo>
                  <a:lnTo>
                    <a:pt x="15838" y="29438"/>
                  </a:lnTo>
                  <a:cubicBezTo>
                    <a:pt x="16680" y="29437"/>
                    <a:pt x="17491" y="29372"/>
                    <a:pt x="18301" y="29242"/>
                  </a:cubicBezTo>
                  <a:cubicBezTo>
                    <a:pt x="22182" y="28590"/>
                    <a:pt x="25575" y="26469"/>
                    <a:pt x="27858" y="23273"/>
                  </a:cubicBezTo>
                  <a:cubicBezTo>
                    <a:pt x="30142" y="20076"/>
                    <a:pt x="31022" y="16161"/>
                    <a:pt x="30370" y="12280"/>
                  </a:cubicBezTo>
                  <a:cubicBezTo>
                    <a:pt x="29750" y="8398"/>
                    <a:pt x="27597" y="5005"/>
                    <a:pt x="24401" y="2722"/>
                  </a:cubicBezTo>
                  <a:cubicBezTo>
                    <a:pt x="21890" y="929"/>
                    <a:pt x="18958" y="1"/>
                    <a:pt x="15934" y="1"/>
                  </a:cubicBezTo>
                  <a:close/>
                  <a:moveTo>
                    <a:pt x="15838" y="29438"/>
                  </a:moveTo>
                  <a:cubicBezTo>
                    <a:pt x="15833" y="29438"/>
                    <a:pt x="15827" y="29438"/>
                    <a:pt x="15822" y="29438"/>
                  </a:cubicBezTo>
                  <a:lnTo>
                    <a:pt x="15854" y="29438"/>
                  </a:lnTo>
                  <a:cubicBezTo>
                    <a:pt x="15849" y="29438"/>
                    <a:pt x="15844" y="29438"/>
                    <a:pt x="15838" y="29438"/>
                  </a:cubicBezTo>
                  <a:close/>
                </a:path>
              </a:pathLst>
            </a:custGeom>
            <a:solidFill>
              <a:srgbClr val="2AB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252525"/>
                </a:buClr>
                <a:buSzPts val="1800"/>
                <a:buFont typeface="Arial"/>
                <a:buNone/>
              </a:pPr>
              <a:endParaRPr sz="18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5F5ACFD-E586-19B4-A789-54C0C8CE281C}"/>
              </a:ext>
            </a:extLst>
          </p:cNvPr>
          <p:cNvSpPr txBox="1"/>
          <p:nvPr/>
        </p:nvSpPr>
        <p:spPr>
          <a:xfrm>
            <a:off x="1187845" y="4402945"/>
            <a:ext cx="1112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105780"/>
                </a:solidFill>
                <a:latin typeface="Arial"/>
                <a:cs typeface="Arial"/>
              </a:rPr>
              <a:t>👨‍💼👩‍💼</a:t>
            </a:r>
            <a:endParaRPr lang="en-US" sz="2400" b="1" dirty="0">
              <a:solidFill>
                <a:srgbClr val="105780"/>
              </a:solidFill>
              <a:latin typeface="Arial"/>
              <a:cs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0467A7-3289-D3A1-6282-4DEC77A77872}"/>
              </a:ext>
            </a:extLst>
          </p:cNvPr>
          <p:cNvSpPr txBox="1"/>
          <p:nvPr/>
        </p:nvSpPr>
        <p:spPr>
          <a:xfrm>
            <a:off x="4146570" y="4402944"/>
            <a:ext cx="1112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>
                <a:solidFill>
                  <a:srgbClr val="105780"/>
                </a:solidFill>
                <a:latin typeface="Arial"/>
                <a:cs typeface="Arial"/>
              </a:rPr>
              <a:t>👨‍💼👩‍💼</a:t>
            </a:r>
            <a:endParaRPr lang="en-US" sz="2400" b="1">
              <a:solidFill>
                <a:srgbClr val="105780"/>
              </a:solidFill>
              <a:latin typeface="Arial"/>
              <a:cs typeface="Arial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F58DA2-F9C7-EC56-4314-503EA97B60BE}"/>
              </a:ext>
            </a:extLst>
          </p:cNvPr>
          <p:cNvSpPr txBox="1"/>
          <p:nvPr/>
        </p:nvSpPr>
        <p:spPr>
          <a:xfrm>
            <a:off x="6936590" y="4402943"/>
            <a:ext cx="1112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>
                <a:solidFill>
                  <a:srgbClr val="105780"/>
                </a:solidFill>
                <a:latin typeface="Arial"/>
                <a:cs typeface="Arial"/>
              </a:rPr>
              <a:t>👨‍💼👩‍💼</a:t>
            </a:r>
            <a:endParaRPr lang="en-US" sz="2400" b="1">
              <a:solidFill>
                <a:srgbClr val="105780"/>
              </a:solidFill>
              <a:latin typeface="Arial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765205-7878-B66F-C768-F1AD75A79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61" y="2573124"/>
            <a:ext cx="2173283" cy="1610256"/>
          </a:xfrm>
          <a:prstGeom prst="rect">
            <a:avLst/>
          </a:prstGeom>
          <a:ln>
            <a:noFill/>
          </a:ln>
          <a:effectLst>
            <a:outerShdw blurRad="292100" dist="139700" dir="2700000" sx="94000" sy="94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5B40C85-484A-93D7-AF59-83EF7B0E9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4886" y="2556904"/>
            <a:ext cx="2428620" cy="1604168"/>
          </a:xfrm>
          <a:prstGeom prst="rect">
            <a:avLst/>
          </a:prstGeom>
          <a:ln>
            <a:noFill/>
          </a:ln>
          <a:effectLst>
            <a:outerShdw blurRad="292100" dist="139700" dir="2700000" sx="94000" sy="94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E10A8A5-4B9C-E7CD-532B-1CE9357BB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4176" y="2556904"/>
            <a:ext cx="2293189" cy="1604168"/>
          </a:xfrm>
          <a:prstGeom prst="rect">
            <a:avLst/>
          </a:prstGeom>
          <a:ln>
            <a:noFill/>
          </a:ln>
          <a:effectLst>
            <a:outerShdw blurRad="292100" dist="139700" dir="2700000" sx="94000" sy="94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046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35" grpId="0"/>
      <p:bldP spid="36" grpId="0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>
          <a:extLst>
            <a:ext uri="{FF2B5EF4-FFF2-40B4-BE49-F238E27FC236}">
              <a16:creationId xmlns:a16="http://schemas.microsoft.com/office/drawing/2014/main" id="{F25BF366-761B-6068-17C0-57EDE5F6A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75">
            <a:extLst>
              <a:ext uri="{FF2B5EF4-FFF2-40B4-BE49-F238E27FC236}">
                <a16:creationId xmlns:a16="http://schemas.microsoft.com/office/drawing/2014/main" id="{A5535FE5-70B8-E545-AA50-D0DA6AE57E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5750" y="274320"/>
            <a:ext cx="7487766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err="1"/>
              <a:t>Catálogo</a:t>
            </a:r>
            <a:r>
              <a:rPr lang="en"/>
              <a:t> de Componentes y Herramientas</a:t>
            </a:r>
            <a:endParaRPr/>
          </a:p>
        </p:txBody>
      </p:sp>
      <p:sp>
        <p:nvSpPr>
          <p:cNvPr id="791" name="Google Shape;791;p75">
            <a:extLst>
              <a:ext uri="{FF2B5EF4-FFF2-40B4-BE49-F238E27FC236}">
                <a16:creationId xmlns:a16="http://schemas.microsoft.com/office/drawing/2014/main" id="{315FDD1F-4EF4-44B2-4D8E-92279F673A0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C22306-0B7B-C3F6-2C20-AD17E30D1ED3}"/>
              </a:ext>
            </a:extLst>
          </p:cNvPr>
          <p:cNvSpPr txBox="1"/>
          <p:nvPr/>
        </p:nvSpPr>
        <p:spPr>
          <a:xfrm>
            <a:off x="712068" y="1175271"/>
            <a:ext cx="3259295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>
                <a:solidFill>
                  <a:srgbClr val="105780"/>
                </a:solidFill>
                <a:latin typeface="Arial"/>
                <a:cs typeface="Arial"/>
              </a:rPr>
              <a:t>Text elements</a:t>
            </a:r>
          </a:p>
          <a:p>
            <a:pPr algn="ctr">
              <a:lnSpc>
                <a:spcPct val="150000"/>
              </a:lnSpc>
            </a:pPr>
            <a:r>
              <a:rPr lang="en-US" b="1">
                <a:solidFill>
                  <a:srgbClr val="105780"/>
                </a:solidFill>
                <a:latin typeface="Arial"/>
                <a:cs typeface="Arial"/>
              </a:rPr>
              <a:t>Data &amp; Charts</a:t>
            </a:r>
          </a:p>
          <a:p>
            <a:pPr algn="ctr">
              <a:lnSpc>
                <a:spcPct val="150000"/>
              </a:lnSpc>
            </a:pPr>
            <a:r>
              <a:rPr lang="en-US" b="1">
                <a:solidFill>
                  <a:srgbClr val="105780"/>
                </a:solidFill>
                <a:latin typeface="Arial"/>
                <a:cs typeface="Arial"/>
              </a:rPr>
              <a:t>Input widgets</a:t>
            </a:r>
          </a:p>
          <a:p>
            <a:pPr algn="ctr">
              <a:lnSpc>
                <a:spcPct val="150000"/>
              </a:lnSpc>
            </a:pPr>
            <a:r>
              <a:rPr lang="en-US" b="1">
                <a:solidFill>
                  <a:srgbClr val="105780"/>
                </a:solidFill>
                <a:latin typeface="Arial"/>
                <a:cs typeface="Arial"/>
              </a:rPr>
              <a:t>Media</a:t>
            </a:r>
          </a:p>
          <a:p>
            <a:pPr algn="ctr">
              <a:lnSpc>
                <a:spcPct val="150000"/>
              </a:lnSpc>
            </a:pPr>
            <a:r>
              <a:rPr lang="en-US" b="1">
                <a:solidFill>
                  <a:srgbClr val="105780"/>
                </a:solidFill>
                <a:latin typeface="Arial"/>
                <a:cs typeface="Arial"/>
              </a:rPr>
              <a:t>Layouts &amp; Containers</a:t>
            </a:r>
          </a:p>
          <a:p>
            <a:pPr algn="ctr">
              <a:lnSpc>
                <a:spcPct val="150000"/>
              </a:lnSpc>
            </a:pPr>
            <a:r>
              <a:rPr lang="en-US" b="1">
                <a:solidFill>
                  <a:srgbClr val="105780"/>
                </a:solidFill>
                <a:latin typeface="Arial"/>
                <a:cs typeface="Arial"/>
              </a:rPr>
              <a:t>Chat elements</a:t>
            </a:r>
          </a:p>
          <a:p>
            <a:pPr algn="ctr">
              <a:lnSpc>
                <a:spcPct val="150000"/>
              </a:lnSpc>
            </a:pPr>
            <a:r>
              <a:rPr lang="en-US" b="1">
                <a:solidFill>
                  <a:srgbClr val="105780"/>
                </a:solidFill>
                <a:latin typeface="Arial"/>
                <a:cs typeface="Arial"/>
              </a:rPr>
              <a:t>Status elements</a:t>
            </a:r>
          </a:p>
          <a:p>
            <a:pPr algn="ctr">
              <a:lnSpc>
                <a:spcPct val="150000"/>
              </a:lnSpc>
            </a:pPr>
            <a:r>
              <a:rPr lang="en-US" b="1">
                <a:solidFill>
                  <a:srgbClr val="105780"/>
                </a:solidFill>
                <a:latin typeface="Arial"/>
                <a:cs typeface="Arial"/>
              </a:rPr>
              <a:t>Tabs, Pages and Side menu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5D5785-1F42-241F-91C6-7E6282D8551B}"/>
              </a:ext>
            </a:extLst>
          </p:cNvPr>
          <p:cNvSpPr txBox="1"/>
          <p:nvPr/>
        </p:nvSpPr>
        <p:spPr>
          <a:xfrm>
            <a:off x="4817904" y="1383021"/>
            <a:ext cx="3411696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>
                <a:solidFill>
                  <a:srgbClr val="105780"/>
                </a:solidFill>
                <a:latin typeface="Arial"/>
                <a:cs typeface="Arial"/>
              </a:rPr>
              <a:t>Authentication</a:t>
            </a:r>
          </a:p>
          <a:p>
            <a:pPr algn="ctr">
              <a:lnSpc>
                <a:spcPct val="150000"/>
              </a:lnSpc>
            </a:pPr>
            <a:r>
              <a:rPr lang="en-US" b="1">
                <a:solidFill>
                  <a:srgbClr val="105780"/>
                </a:solidFill>
                <a:latin typeface="Arial"/>
                <a:cs typeface="Arial"/>
              </a:rPr>
              <a:t>Cache and API connections</a:t>
            </a:r>
          </a:p>
          <a:p>
            <a:pPr algn="ctr">
              <a:lnSpc>
                <a:spcPct val="150000"/>
              </a:lnSpc>
            </a:pPr>
            <a:r>
              <a:rPr lang="en-US" b="1">
                <a:solidFill>
                  <a:srgbClr val="105780"/>
                </a:solidFill>
                <a:latin typeface="Arial"/>
                <a:cs typeface="Arial"/>
              </a:rPr>
              <a:t>Session State</a:t>
            </a:r>
          </a:p>
          <a:p>
            <a:pPr algn="ctr">
              <a:lnSpc>
                <a:spcPct val="150000"/>
              </a:lnSpc>
            </a:pPr>
            <a:r>
              <a:rPr lang="en-US" b="1">
                <a:solidFill>
                  <a:srgbClr val="105780"/>
                </a:solidFill>
                <a:latin typeface="Arial"/>
                <a:cs typeface="Arial"/>
              </a:rPr>
              <a:t>Secrets management</a:t>
            </a:r>
          </a:p>
          <a:p>
            <a:pPr algn="ctr">
              <a:lnSpc>
                <a:spcPct val="150000"/>
              </a:lnSpc>
            </a:pPr>
            <a:r>
              <a:rPr lang="en-US" b="1">
                <a:solidFill>
                  <a:srgbClr val="105780"/>
                </a:solidFill>
                <a:latin typeface="Arial"/>
                <a:cs typeface="Arial"/>
              </a:rPr>
              <a:t>Custom Styles</a:t>
            </a:r>
          </a:p>
          <a:p>
            <a:pPr algn="ctr">
              <a:lnSpc>
                <a:spcPct val="150000"/>
              </a:lnSpc>
            </a:pPr>
            <a:r>
              <a:rPr lang="en-US" b="1">
                <a:solidFill>
                  <a:srgbClr val="105780"/>
                </a:solidFill>
                <a:latin typeface="Arial"/>
                <a:cs typeface="Arial"/>
              </a:rPr>
              <a:t>Advanced Configs</a:t>
            </a:r>
          </a:p>
          <a:p>
            <a:pPr algn="ctr">
              <a:lnSpc>
                <a:spcPct val="150000"/>
              </a:lnSpc>
            </a:pPr>
            <a:r>
              <a:rPr lang="en-US" b="1">
                <a:solidFill>
                  <a:srgbClr val="105780"/>
                </a:solidFill>
                <a:latin typeface="Arial"/>
                <a:cs typeface="Arial"/>
              </a:rPr>
              <a:t>App Testing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E3A572-1729-1512-6F8D-F0AF4C8621D5}"/>
              </a:ext>
            </a:extLst>
          </p:cNvPr>
          <p:cNvSpPr txBox="1"/>
          <p:nvPr/>
        </p:nvSpPr>
        <p:spPr>
          <a:xfrm>
            <a:off x="448239" y="709905"/>
            <a:ext cx="51278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hlinkClick r:id="rId3"/>
              </a:rPr>
              <a:t>https://docs.streamlit.io/develop/api-reference</a:t>
            </a:r>
            <a:r>
              <a:rPr lang="en-US" sz="1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3455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>
          <a:extLst>
            <a:ext uri="{FF2B5EF4-FFF2-40B4-BE49-F238E27FC236}">
              <a16:creationId xmlns:a16="http://schemas.microsoft.com/office/drawing/2014/main" id="{EEB240F1-CB6E-158C-99CF-1D371C1DF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75">
            <a:extLst>
              <a:ext uri="{FF2B5EF4-FFF2-40B4-BE49-F238E27FC236}">
                <a16:creationId xmlns:a16="http://schemas.microsoft.com/office/drawing/2014/main" id="{DCB7394B-974A-3C2C-5526-9E0829AFC7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5750" y="274320"/>
            <a:ext cx="7487766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Componentes de la Comunidad</a:t>
            </a:r>
            <a:endParaRPr/>
          </a:p>
        </p:txBody>
      </p:sp>
      <p:sp>
        <p:nvSpPr>
          <p:cNvPr id="791" name="Google Shape;791;p75">
            <a:extLst>
              <a:ext uri="{FF2B5EF4-FFF2-40B4-BE49-F238E27FC236}">
                <a16:creationId xmlns:a16="http://schemas.microsoft.com/office/drawing/2014/main" id="{454EFDB7-CD98-40E5-47A8-382D1A0D0E5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1C58BD-299B-A923-3DF9-17EDE6150487}"/>
              </a:ext>
            </a:extLst>
          </p:cNvPr>
          <p:cNvSpPr txBox="1"/>
          <p:nvPr/>
        </p:nvSpPr>
        <p:spPr>
          <a:xfrm>
            <a:off x="502025" y="80623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hlinkClick r:id="rId3"/>
              </a:rPr>
              <a:t>https://streamlit.io/components</a:t>
            </a:r>
            <a:r>
              <a:rPr lang="en-US" sz="1400"/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E2CBAF6-16F7-F8F5-F0F2-2B746A5BC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745" y="4053969"/>
            <a:ext cx="5626931" cy="56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9B15EB-D21C-5C2B-42D6-9378F5296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8254" y="1529257"/>
            <a:ext cx="4991912" cy="2155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2A2B27-FC71-9606-6421-B419B86663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439" y="1414394"/>
            <a:ext cx="1977815" cy="1589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855863-0ABC-1833-AF27-91721DAD6A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439" y="3195334"/>
            <a:ext cx="1952152" cy="15893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0442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1cf2ba15-c468-47c8-b178-cba8acf110ec}" enabled="1" method="Standard" siteId="{eb25818e-5bd5-49bf-99de-53e3e7b42630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861</Words>
  <Application>Microsoft Macintosh PowerPoint</Application>
  <PresentationFormat>On-screen Show (16:9)</PresentationFormat>
  <Paragraphs>124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source-serif-pro</vt:lpstr>
      <vt:lpstr>Arial Black</vt:lpstr>
      <vt:lpstr>Calibri Light</vt:lpstr>
      <vt:lpstr>Arial</vt:lpstr>
      <vt:lpstr>Boehringer Forward Text</vt:lpstr>
      <vt:lpstr>Calibri</vt:lpstr>
      <vt:lpstr>Office 2013 - 2022 Theme</vt:lpstr>
      <vt:lpstr>PowerPoint Presentation</vt:lpstr>
      <vt:lpstr>PowerPoint Presentation</vt:lpstr>
      <vt:lpstr>PowerPoint Presentation</vt:lpstr>
      <vt:lpstr>🎈 Intro a Streamlit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🧑‍💻 Setup y Primera app</vt:lpstr>
      <vt:lpstr>PowerPoint Presentation</vt:lpstr>
      <vt:lpstr>❄️ Conexión a Snowflake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Domingo Domènech Enric (ERNI)</cp:lastModifiedBy>
  <cp:revision>1</cp:revision>
  <dcterms:modified xsi:type="dcterms:W3CDTF">2025-04-03T17:13:23Z</dcterms:modified>
</cp:coreProperties>
</file>